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3"/>
  </p:notesMasterIdLst>
  <p:sldIdLst>
    <p:sldId id="258" r:id="rId2"/>
    <p:sldId id="286" r:id="rId3"/>
    <p:sldId id="316" r:id="rId4"/>
    <p:sldId id="289" r:id="rId5"/>
    <p:sldId id="328" r:id="rId6"/>
    <p:sldId id="321" r:id="rId7"/>
    <p:sldId id="322" r:id="rId8"/>
    <p:sldId id="331" r:id="rId9"/>
    <p:sldId id="296" r:id="rId10"/>
    <p:sldId id="323" r:id="rId11"/>
    <p:sldId id="282" r:id="rId12"/>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00FF"/>
    <a:srgbClr val="BDD7EE"/>
    <a:srgbClr val="FFCC00"/>
    <a:srgbClr val="F8F200"/>
    <a:srgbClr val="FF9933"/>
    <a:srgbClr val="FF6600"/>
    <a:srgbClr val="FF3300"/>
    <a:srgbClr val="FFC000"/>
    <a:srgbClr val="C1E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65" autoAdjust="0"/>
    <p:restoredTop sz="78229" autoAdjust="0"/>
  </p:normalViewPr>
  <p:slideViewPr>
    <p:cSldViewPr snapToGrid="0">
      <p:cViewPr varScale="1">
        <p:scale>
          <a:sx n="68" d="100"/>
          <a:sy n="68" d="100"/>
        </p:scale>
        <p:origin x="816" y="67"/>
      </p:cViewPr>
      <p:guideLst/>
    </p:cSldViewPr>
  </p:slid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62" d="100"/>
          <a:sy n="62" d="100"/>
        </p:scale>
        <p:origin x="3250"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551F303-2341-4257-9E80-44E91520F37B}" type="datetimeFigureOut">
              <a:rPr kumimoji="1" lang="ja-JP" altLang="en-US" smtClean="0"/>
              <a:t>2023/7/30</a:t>
            </a:fld>
            <a:endParaRPr kumimoji="1" lang="ja-JP" altLang="en-US"/>
          </a:p>
        </p:txBody>
      </p:sp>
      <p:sp>
        <p:nvSpPr>
          <p:cNvPr id="4" name="スライド イメージ プレースホルダー 3"/>
          <p:cNvSpPr>
            <a:spLocks noGrp="1" noRot="1" noChangeAspect="1"/>
          </p:cNvSpPr>
          <p:nvPr>
            <p:ph type="sldImg" idx="2"/>
          </p:nvPr>
        </p:nvSpPr>
        <p:spPr>
          <a:xfrm>
            <a:off x="407988" y="679450"/>
            <a:ext cx="591978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407988" y="4402842"/>
            <a:ext cx="5919788" cy="4968444"/>
          </a:xfrm>
          <a:prstGeom prst="rect">
            <a:avLst/>
          </a:prstGeom>
        </p:spPr>
        <p:txBody>
          <a:bodyPr vert="horz" lIns="91440" tIns="45720" rIns="91440" bIns="45720" rtlCol="0"/>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1908466" y="8963513"/>
            <a:ext cx="2918831" cy="495028"/>
          </a:xfrm>
          <a:prstGeom prst="rect">
            <a:avLst/>
          </a:prstGeom>
        </p:spPr>
        <p:txBody>
          <a:bodyPr vert="horz" lIns="91440" tIns="45720" rIns="91440" bIns="45720" rtlCol="0" anchor="b"/>
          <a:lstStyle>
            <a:lvl1pPr algn="ctr">
              <a:defRPr sz="1600">
                <a:latin typeface="UD デジタル 教科書体 NK-R" panose="02020400000000000000" pitchFamily="18" charset="-128"/>
                <a:ea typeface="UD デジタル 教科書体 NK-R" panose="02020400000000000000" pitchFamily="18" charset="-128"/>
              </a:defRPr>
            </a:lvl1pPr>
          </a:lstStyle>
          <a:p>
            <a:fld id="{0326BABC-6DD2-473C-AE0D-74ECB381FD8E}" type="slidenum">
              <a:rPr lang="ja-JP" altLang="en-US" smtClean="0"/>
              <a:pPr/>
              <a:t>‹#›</a:t>
            </a:fld>
            <a:endParaRPr lang="ja-JP" altLang="en-US" dirty="0"/>
          </a:p>
        </p:txBody>
      </p:sp>
    </p:spTree>
    <p:extLst>
      <p:ext uri="{BB962C8B-B14F-4D97-AF65-F5344CB8AC3E}">
        <p14:creationId xmlns:p14="http://schemas.microsoft.com/office/powerpoint/2010/main" val="32852166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6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457200" algn="l" defTabSz="914400" rtl="0" eaLnBrk="1" latinLnBrk="0" hangingPunct="1">
      <a:defRPr kumimoji="1" sz="1600" kern="1200">
        <a:solidFill>
          <a:schemeClr val="tx1"/>
        </a:solidFill>
        <a:latin typeface="UD デジタル 教科書体 NK-R" panose="02020400000000000000" pitchFamily="18" charset="-128"/>
        <a:ea typeface="UD デジタル 教科書体 NK-R" panose="02020400000000000000" pitchFamily="18" charset="-128"/>
        <a:cs typeface="+mn-cs"/>
      </a:defRPr>
    </a:lvl2pPr>
    <a:lvl3pPr marL="914400" algn="l" defTabSz="914400" rtl="0" eaLnBrk="1" latinLnBrk="0" hangingPunct="1">
      <a:defRPr kumimoji="1" sz="1600" kern="1200">
        <a:solidFill>
          <a:schemeClr val="tx1"/>
        </a:solidFill>
        <a:latin typeface="UD デジタル 教科書体 NK-R" panose="02020400000000000000" pitchFamily="18" charset="-128"/>
        <a:ea typeface="UD デジタル 教科書体 NK-R" panose="02020400000000000000" pitchFamily="18" charset="-128"/>
        <a:cs typeface="+mn-cs"/>
      </a:defRPr>
    </a:lvl3pPr>
    <a:lvl4pPr marL="1371600" algn="l" defTabSz="914400" rtl="0" eaLnBrk="1" latinLnBrk="0" hangingPunct="1">
      <a:defRPr kumimoji="1" sz="1600" kern="1200">
        <a:solidFill>
          <a:schemeClr val="tx1"/>
        </a:solidFill>
        <a:latin typeface="UD デジタル 教科書体 NK-R" panose="02020400000000000000" pitchFamily="18" charset="-128"/>
        <a:ea typeface="UD デジタル 教科書体 NK-R" panose="02020400000000000000" pitchFamily="18" charset="-128"/>
        <a:cs typeface="+mn-cs"/>
      </a:defRPr>
    </a:lvl4pPr>
    <a:lvl5pPr marL="1828800" algn="l" defTabSz="914400" rtl="0" eaLnBrk="1" latinLnBrk="0" hangingPunct="1">
      <a:defRPr kumimoji="1" sz="1600" kern="1200">
        <a:solidFill>
          <a:schemeClr val="tx1"/>
        </a:solidFill>
        <a:latin typeface="UD デジタル 教科書体 NK-R" panose="02020400000000000000" pitchFamily="18" charset="-128"/>
        <a:ea typeface="UD デジタル 教科書体 NK-R" panose="02020400000000000000"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u"/>
            </a:pPr>
            <a:r>
              <a:rPr kumimoji="1" lang="ja-JP" altLang="en-US" dirty="0" smtClean="0"/>
              <a:t>こころのサインに気づき、大切な自分を守ろう</a:t>
            </a:r>
            <a:endParaRPr kumimoji="1" lang="ja-JP" altLang="en-US" dirty="0"/>
          </a:p>
        </p:txBody>
      </p:sp>
      <p:sp>
        <p:nvSpPr>
          <p:cNvPr id="4" name="スライド番号プレースホルダー 3"/>
          <p:cNvSpPr>
            <a:spLocks noGrp="1"/>
          </p:cNvSpPr>
          <p:nvPr>
            <p:ph type="sldNum" sz="quarter" idx="10"/>
          </p:nvPr>
        </p:nvSpPr>
        <p:spPr/>
        <p:txBody>
          <a:bodyPr/>
          <a:lstStyle/>
          <a:p>
            <a:fld id="{0326BABC-6DD2-473C-AE0D-74ECB381FD8E}" type="slidenum">
              <a:rPr kumimoji="1" lang="ja-JP" altLang="en-US" smtClean="0"/>
              <a:t>1</a:t>
            </a:fld>
            <a:endParaRPr kumimoji="1" lang="ja-JP" altLang="en-US"/>
          </a:p>
        </p:txBody>
      </p:sp>
    </p:spTree>
    <p:extLst>
      <p:ext uri="{BB962C8B-B14F-4D97-AF65-F5344CB8AC3E}">
        <p14:creationId xmlns:p14="http://schemas.microsoft.com/office/powerpoint/2010/main" val="354422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2800" indent="-172800">
              <a:buFont typeface="Wingdings" panose="05000000000000000000" pitchFamily="2" charset="2"/>
              <a:buChar char="u"/>
            </a:pPr>
            <a:r>
              <a:rPr kumimoji="1" lang="ja-JP" altLang="en-US" dirty="0" smtClean="0"/>
              <a:t>また、もし周りの人からあなたを心配する声があったら、</a:t>
            </a:r>
            <a:endParaRPr kumimoji="1" lang="en-US" altLang="ja-JP" dirty="0" smtClean="0"/>
          </a:p>
          <a:p>
            <a:pPr marL="172800" indent="-172800">
              <a:buFont typeface="Wingdings" panose="05000000000000000000" pitchFamily="2" charset="2"/>
              <a:buChar char="u"/>
            </a:pPr>
            <a:endParaRPr kumimoji="1" lang="en-US" altLang="ja-JP" dirty="0" smtClean="0"/>
          </a:p>
          <a:p>
            <a:pPr marL="172800" indent="-172800">
              <a:buFont typeface="Wingdings" panose="05000000000000000000" pitchFamily="2" charset="2"/>
              <a:buChar char="u"/>
            </a:pPr>
            <a:r>
              <a:rPr kumimoji="1" lang="ja-JP" altLang="en-US" dirty="0" smtClean="0"/>
              <a:t>自分自身では平気だと考えても、一度は専門機関につながってみてください。</a:t>
            </a:r>
            <a:endParaRPr kumimoji="1" lang="en-US" altLang="ja-JP" dirty="0" smtClean="0"/>
          </a:p>
          <a:p>
            <a:pPr marL="172800" indent="-172800">
              <a:buFont typeface="Wingdings" panose="05000000000000000000" pitchFamily="2" charset="2"/>
              <a:buChar char="u"/>
            </a:pPr>
            <a:endParaRPr kumimoji="1" lang="en-US" altLang="ja-JP" dirty="0" smtClean="0"/>
          </a:p>
          <a:p>
            <a:pPr marL="172800" indent="-172800">
              <a:buFont typeface="Wingdings" panose="05000000000000000000" pitchFamily="2" charset="2"/>
              <a:buChar char="u"/>
            </a:pPr>
            <a:r>
              <a:rPr kumimoji="1" lang="ja-JP" altLang="en-US" dirty="0" smtClean="0"/>
              <a:t>あなたが気づかなかったサインに気づくことができるかもしれません。</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326BABC-6DD2-473C-AE0D-74ECB381FD8E}" type="slidenum">
              <a:rPr kumimoji="1" lang="ja-JP" altLang="en-US" smtClean="0"/>
              <a:t>10</a:t>
            </a:fld>
            <a:endParaRPr kumimoji="1" lang="ja-JP" altLang="en-US"/>
          </a:p>
        </p:txBody>
      </p:sp>
    </p:spTree>
    <p:extLst>
      <p:ext uri="{BB962C8B-B14F-4D97-AF65-F5344CB8AC3E}">
        <p14:creationId xmlns:p14="http://schemas.microsoft.com/office/powerpoint/2010/main" val="2395689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2800" indent="-172800">
              <a:buFont typeface="Wingdings" panose="05000000000000000000" pitchFamily="2" charset="2"/>
              <a:buChar char="u"/>
            </a:pPr>
            <a:r>
              <a:rPr kumimoji="1" lang="ja-JP" altLang="en-US" dirty="0" smtClean="0"/>
              <a:t>こころのサインは、あなたのこころが送ってくれたＳＯＳのメッセージ。</a:t>
            </a:r>
            <a:endParaRPr kumimoji="1" lang="en-US" altLang="ja-JP" dirty="0" smtClean="0"/>
          </a:p>
          <a:p>
            <a:pPr marL="172800" indent="-172800">
              <a:buFont typeface="Wingdings" panose="05000000000000000000" pitchFamily="2" charset="2"/>
              <a:buChar char="u"/>
            </a:pPr>
            <a:endParaRPr kumimoji="1" lang="en-US" altLang="ja-JP" dirty="0" smtClean="0"/>
          </a:p>
          <a:p>
            <a:pPr marL="172800" indent="-172800">
              <a:buFont typeface="Wingdings" panose="05000000000000000000" pitchFamily="2" charset="2"/>
              <a:buChar char="u"/>
            </a:pPr>
            <a:r>
              <a:rPr kumimoji="1" lang="ja-JP" altLang="en-US" dirty="0" smtClean="0"/>
              <a:t>あなたのこころが働いている証拠です。大切にしてください。</a:t>
            </a:r>
            <a:endParaRPr kumimoji="1" lang="en-US" altLang="ja-JP" dirty="0" smtClean="0"/>
          </a:p>
          <a:p>
            <a:pPr marL="172800" indent="-172800">
              <a:buFont typeface="Wingdings" panose="05000000000000000000" pitchFamily="2" charset="2"/>
              <a:buChar char="u"/>
            </a:pPr>
            <a:endParaRPr kumimoji="1" lang="en-US" altLang="ja-JP" dirty="0" smtClean="0"/>
          </a:p>
          <a:p>
            <a:pPr marL="172800" indent="-172800">
              <a:buFont typeface="Wingdings" panose="05000000000000000000" pitchFamily="2" charset="2"/>
              <a:buChar char="u"/>
            </a:pPr>
            <a:r>
              <a:rPr kumimoji="1" lang="ja-JP" altLang="en-US" dirty="0" smtClean="0"/>
              <a:t>そして、もし「こころの危機」を知らせるサインに気づいたら、</a:t>
            </a:r>
            <a:endParaRPr kumimoji="1" lang="en-US" altLang="ja-JP" dirty="0" smtClean="0"/>
          </a:p>
          <a:p>
            <a:pPr marL="172800" indent="-172800">
              <a:buFont typeface="Wingdings" panose="05000000000000000000" pitchFamily="2" charset="2"/>
              <a:buChar char="u"/>
            </a:pPr>
            <a:endParaRPr kumimoji="1" lang="ja-JP" altLang="en-US" dirty="0" smtClean="0"/>
          </a:p>
          <a:p>
            <a:pPr marL="172800" indent="-172800">
              <a:buFont typeface="Wingdings" panose="05000000000000000000" pitchFamily="2" charset="2"/>
              <a:buChar char="u"/>
            </a:pPr>
            <a:r>
              <a:rPr kumimoji="1" lang="ja-JP" altLang="en-US" dirty="0" smtClean="0"/>
              <a:t>一人で頑張らず、周りの人や専門家・専門機関に相談してください。</a:t>
            </a:r>
            <a:endParaRPr kumimoji="1" lang="en-US" altLang="ja-JP" dirty="0" smtClean="0"/>
          </a:p>
          <a:p>
            <a:pPr marL="172800" indent="-172800">
              <a:buFont typeface="Wingdings" panose="05000000000000000000" pitchFamily="2" charset="2"/>
              <a:buChar char="u"/>
            </a:pPr>
            <a:endParaRPr kumimoji="1" lang="en-US" altLang="ja-JP" dirty="0" smtClean="0"/>
          </a:p>
          <a:p>
            <a:pPr marL="172800" indent="-172800">
              <a:buFont typeface="Wingdings" panose="05000000000000000000" pitchFamily="2" charset="2"/>
              <a:buChar char="u"/>
            </a:pPr>
            <a:r>
              <a:rPr kumimoji="1" lang="ja-JP" altLang="en-US" dirty="0" smtClean="0"/>
              <a:t>あなたの味方になってくれる人は、たくさんいます。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326BABC-6DD2-473C-AE0D-74ECB381FD8E}" type="slidenum">
              <a:rPr kumimoji="1" lang="ja-JP" altLang="en-US" smtClean="0"/>
              <a:t>11</a:t>
            </a:fld>
            <a:endParaRPr kumimoji="1" lang="ja-JP" altLang="en-US"/>
          </a:p>
        </p:txBody>
      </p:sp>
    </p:spTree>
    <p:extLst>
      <p:ext uri="{BB962C8B-B14F-4D97-AF65-F5344CB8AC3E}">
        <p14:creationId xmlns:p14="http://schemas.microsoft.com/office/powerpoint/2010/main" val="3414848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u"/>
            </a:pPr>
            <a:r>
              <a:rPr kumimoji="1" lang="ja-JP" altLang="en-US" dirty="0" smtClean="0"/>
              <a:t>もし私たちに、こころのエネルギーを表示する機能があったら、</a:t>
            </a:r>
            <a:endParaRPr kumimoji="1" lang="en-US" altLang="ja-JP" dirty="0" smtClean="0"/>
          </a:p>
          <a:p>
            <a:pPr marL="0" indent="0">
              <a:buFont typeface="Wingdings" panose="05000000000000000000" pitchFamily="2" charset="2"/>
              <a:buNone/>
            </a:pPr>
            <a:endParaRPr kumimoji="1" lang="ja-JP" altLang="en-US" dirty="0" smtClean="0"/>
          </a:p>
          <a:p>
            <a:pPr marL="171450" indent="-171450">
              <a:buFont typeface="Wingdings" panose="05000000000000000000" pitchFamily="2" charset="2"/>
              <a:buChar char="u"/>
            </a:pPr>
            <a:r>
              <a:rPr kumimoji="1" lang="ja-JP" altLang="en-US" dirty="0" smtClean="0"/>
              <a:t>残りのエネルギー量を見て、休んだり、助けを求めたりできるかもしれません。</a:t>
            </a:r>
          </a:p>
        </p:txBody>
      </p:sp>
      <p:sp>
        <p:nvSpPr>
          <p:cNvPr id="4" name="スライド番号プレースホルダー 3"/>
          <p:cNvSpPr>
            <a:spLocks noGrp="1"/>
          </p:cNvSpPr>
          <p:nvPr>
            <p:ph type="sldNum" sz="quarter" idx="10"/>
          </p:nvPr>
        </p:nvSpPr>
        <p:spPr/>
        <p:txBody>
          <a:bodyPr/>
          <a:lstStyle/>
          <a:p>
            <a:fld id="{0326BABC-6DD2-473C-AE0D-74ECB381FD8E}" type="slidenum">
              <a:rPr kumimoji="1" lang="ja-JP" altLang="en-US" smtClean="0"/>
              <a:t>2</a:t>
            </a:fld>
            <a:endParaRPr kumimoji="1" lang="ja-JP" altLang="en-US"/>
          </a:p>
        </p:txBody>
      </p:sp>
    </p:spTree>
    <p:extLst>
      <p:ext uri="{BB962C8B-B14F-4D97-AF65-F5344CB8AC3E}">
        <p14:creationId xmlns:p14="http://schemas.microsoft.com/office/powerpoint/2010/main" val="3455250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u"/>
            </a:pPr>
            <a:r>
              <a:rPr kumimoji="1" lang="ja-JP" altLang="en-US" dirty="0" smtClean="0"/>
              <a:t>実際にはそのような表示はないので、</a:t>
            </a:r>
            <a:r>
              <a:rPr kumimoji="1" lang="en-US" altLang="ja-JP" dirty="0" smtClean="0"/>
              <a:t/>
            </a:r>
            <a:br>
              <a:rPr kumimoji="1" lang="en-US" altLang="ja-JP" dirty="0" smtClean="0"/>
            </a:br>
            <a:r>
              <a:rPr kumimoji="1" lang="ja-JP" altLang="en-US" dirty="0" smtClean="0"/>
              <a:t>こころの状態を理解することは、自分自身のことであっても難しいものです。</a:t>
            </a:r>
          </a:p>
        </p:txBody>
      </p:sp>
      <p:sp>
        <p:nvSpPr>
          <p:cNvPr id="4" name="スライド番号プレースホルダー 3"/>
          <p:cNvSpPr>
            <a:spLocks noGrp="1"/>
          </p:cNvSpPr>
          <p:nvPr>
            <p:ph type="sldNum" sz="quarter" idx="10"/>
          </p:nvPr>
        </p:nvSpPr>
        <p:spPr/>
        <p:txBody>
          <a:bodyPr/>
          <a:lstStyle/>
          <a:p>
            <a:fld id="{0326BABC-6DD2-473C-AE0D-74ECB381FD8E}" type="slidenum">
              <a:rPr kumimoji="1" lang="ja-JP" altLang="en-US" smtClean="0"/>
              <a:t>3</a:t>
            </a:fld>
            <a:endParaRPr kumimoji="1" lang="ja-JP" altLang="en-US"/>
          </a:p>
        </p:txBody>
      </p:sp>
    </p:spTree>
    <p:extLst>
      <p:ext uri="{BB962C8B-B14F-4D97-AF65-F5344CB8AC3E}">
        <p14:creationId xmlns:p14="http://schemas.microsoft.com/office/powerpoint/2010/main" val="661186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u"/>
            </a:pPr>
            <a:r>
              <a:rPr kumimoji="1" lang="ja-JP" altLang="en-US" dirty="0" smtClean="0"/>
              <a:t>そこで役に立つのが、こころのサインです。</a:t>
            </a:r>
            <a:endParaRPr kumimoji="1" lang="en-US" altLang="ja-JP" dirty="0" smtClean="0"/>
          </a:p>
          <a:p>
            <a:pPr marL="171450" indent="-171450">
              <a:buFont typeface="Wingdings" panose="05000000000000000000" pitchFamily="2" charset="2"/>
              <a:buChar char="u"/>
            </a:pPr>
            <a:endParaRPr kumimoji="1" lang="ja-JP" altLang="en-US" dirty="0" smtClean="0"/>
          </a:p>
          <a:p>
            <a:pPr marL="171450" indent="-171450">
              <a:buFont typeface="Wingdings" panose="05000000000000000000" pitchFamily="2" charset="2"/>
              <a:buChar char="u"/>
            </a:pPr>
            <a:r>
              <a:rPr kumimoji="1" lang="ja-JP" altLang="en-US" dirty="0" smtClean="0"/>
              <a:t>不安、イライラ、</a:t>
            </a:r>
            <a:endParaRPr kumimoji="1" lang="en-US" altLang="ja-JP" dirty="0" smtClean="0"/>
          </a:p>
          <a:p>
            <a:pPr marL="171450" indent="-171450">
              <a:buFont typeface="Wingdings" panose="05000000000000000000" pitchFamily="2" charset="2"/>
              <a:buChar char="u"/>
            </a:pPr>
            <a:endParaRPr kumimoji="1" lang="en-US" altLang="ja-JP" dirty="0" smtClean="0"/>
          </a:p>
          <a:p>
            <a:pPr marL="171450" indent="-171450">
              <a:buFont typeface="Wingdings" panose="05000000000000000000" pitchFamily="2" charset="2"/>
              <a:buChar char="u"/>
            </a:pPr>
            <a:r>
              <a:rPr kumimoji="1" lang="ja-JP" altLang="en-US" dirty="0" smtClean="0"/>
              <a:t>人を避ける、怒りっぽくなる、</a:t>
            </a:r>
            <a:endParaRPr kumimoji="1" lang="en-US" altLang="ja-JP" dirty="0" smtClean="0"/>
          </a:p>
          <a:p>
            <a:pPr marL="171450" indent="-171450">
              <a:buFont typeface="Wingdings" panose="05000000000000000000" pitchFamily="2" charset="2"/>
              <a:buChar char="u"/>
            </a:pPr>
            <a:endParaRPr kumimoji="1" lang="en-US" altLang="ja-JP" dirty="0" smtClean="0"/>
          </a:p>
          <a:p>
            <a:pPr marL="171450" indent="-171450">
              <a:buFont typeface="Wingdings" panose="05000000000000000000" pitchFamily="2" charset="2"/>
              <a:buChar char="u"/>
            </a:pPr>
            <a:r>
              <a:rPr kumimoji="1" lang="ja-JP" altLang="en-US" dirty="0" smtClean="0"/>
              <a:t>腹痛、立ちくらみなど</a:t>
            </a:r>
          </a:p>
          <a:p>
            <a:pPr marL="171450" indent="-171450">
              <a:buFont typeface="Wingdings" panose="05000000000000000000" pitchFamily="2" charset="2"/>
              <a:buChar char="u"/>
            </a:pPr>
            <a:endParaRPr kumimoji="1" lang="en-US" altLang="ja-JP" dirty="0" smtClean="0"/>
          </a:p>
          <a:p>
            <a:pPr marL="171450" indent="-171450">
              <a:buFont typeface="Wingdings" panose="05000000000000000000" pitchFamily="2" charset="2"/>
              <a:buChar char="u"/>
            </a:pPr>
            <a:r>
              <a:rPr kumimoji="1" lang="ja-JP" altLang="en-US" dirty="0" smtClean="0"/>
              <a:t>これらは、こころが疲れているサインであることがあります。</a:t>
            </a:r>
            <a:endParaRPr kumimoji="1" lang="en-US" altLang="ja-JP" dirty="0" smtClean="0"/>
          </a:p>
          <a:p>
            <a:pPr marL="171450" indent="-171450">
              <a:buFont typeface="Wingdings" panose="05000000000000000000" pitchFamily="2" charset="2"/>
              <a:buChar char="u"/>
            </a:pPr>
            <a:endParaRPr kumimoji="1" lang="en-US" altLang="ja-JP" dirty="0" smtClean="0"/>
          </a:p>
          <a:p>
            <a:pPr marL="171450" indent="-171450">
              <a:buFont typeface="Wingdings" panose="05000000000000000000" pitchFamily="2" charset="2"/>
              <a:buChar char="u"/>
            </a:pPr>
            <a:r>
              <a:rPr kumimoji="1" lang="ja-JP" altLang="en-US" dirty="0" smtClean="0"/>
              <a:t>ストレスの多い社会を生きていく中で、誰にだって起きる自然な反応なのです。</a:t>
            </a:r>
          </a:p>
        </p:txBody>
      </p:sp>
      <p:sp>
        <p:nvSpPr>
          <p:cNvPr id="4" name="スライド番号プレースホルダー 3"/>
          <p:cNvSpPr>
            <a:spLocks noGrp="1"/>
          </p:cNvSpPr>
          <p:nvPr>
            <p:ph type="sldNum" sz="quarter" idx="10"/>
          </p:nvPr>
        </p:nvSpPr>
        <p:spPr/>
        <p:txBody>
          <a:bodyPr/>
          <a:lstStyle/>
          <a:p>
            <a:fld id="{0326BABC-6DD2-473C-AE0D-74ECB381FD8E}" type="slidenum">
              <a:rPr kumimoji="1" lang="ja-JP" altLang="en-US" smtClean="0"/>
              <a:t>4</a:t>
            </a:fld>
            <a:endParaRPr kumimoji="1" lang="ja-JP" altLang="en-US"/>
          </a:p>
        </p:txBody>
      </p:sp>
    </p:spTree>
    <p:extLst>
      <p:ext uri="{BB962C8B-B14F-4D97-AF65-F5344CB8AC3E}">
        <p14:creationId xmlns:p14="http://schemas.microsoft.com/office/powerpoint/2010/main" val="3788312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u"/>
            </a:pPr>
            <a:r>
              <a:rPr kumimoji="1" lang="ja-JP" altLang="en-US" dirty="0" smtClean="0"/>
              <a:t>あなたは、自分のこころのサインに気づいていますか。</a:t>
            </a:r>
            <a:endParaRPr kumimoji="1" lang="en-US" altLang="ja-JP" dirty="0" smtClean="0"/>
          </a:p>
          <a:p>
            <a:pPr marL="171450" indent="-171450">
              <a:buFont typeface="Wingdings" panose="05000000000000000000" pitchFamily="2" charset="2"/>
              <a:buChar char="u"/>
            </a:pPr>
            <a:endParaRPr kumimoji="1" lang="ja-JP" altLang="en-US" dirty="0" smtClean="0"/>
          </a:p>
          <a:p>
            <a:pPr marL="171450" indent="-171450">
              <a:buFont typeface="Wingdings" panose="05000000000000000000" pitchFamily="2" charset="2"/>
              <a:buChar char="u"/>
            </a:pPr>
            <a:r>
              <a:rPr kumimoji="1" lang="ja-JP" altLang="en-US" dirty="0" smtClean="0"/>
              <a:t>自分自身の傾向を理解しておくと、こころのサインに気づきやすくなります。</a:t>
            </a:r>
          </a:p>
          <a:p>
            <a:pPr marL="171450" indent="-171450">
              <a:buFont typeface="Wingdings" panose="05000000000000000000" pitchFamily="2" charset="2"/>
              <a:buChar char="u"/>
            </a:pPr>
            <a:endParaRPr kumimoji="1" lang="en-US" altLang="ja-JP" dirty="0" smtClean="0"/>
          </a:p>
          <a:p>
            <a:pPr marL="171450" indent="-171450">
              <a:buFont typeface="Wingdings" panose="05000000000000000000" pitchFamily="2" charset="2"/>
              <a:buChar char="u"/>
            </a:pPr>
            <a:r>
              <a:rPr kumimoji="1" lang="ja-JP" altLang="en-US" dirty="0" smtClean="0"/>
              <a:t>こころのサインに気づいたら、</a:t>
            </a:r>
            <a:r>
              <a:rPr kumimoji="1" lang="en-US" altLang="ja-JP" dirty="0" smtClean="0"/>
              <a:t/>
            </a:r>
            <a:br>
              <a:rPr kumimoji="1" lang="en-US" altLang="ja-JP" dirty="0" smtClean="0"/>
            </a:br>
            <a:r>
              <a:rPr kumimoji="1" lang="ja-JP" altLang="en-US" dirty="0" smtClean="0"/>
              <a:t>ゆっくり休んで、ストレスを解消したり、周りの人に相談したりしてみましょう。</a:t>
            </a:r>
            <a:endParaRPr kumimoji="1" lang="en-US" altLang="ja-JP" dirty="0" smtClean="0"/>
          </a:p>
          <a:p>
            <a:pPr marL="171450" indent="-171450">
              <a:buFont typeface="Wingdings" panose="05000000000000000000" pitchFamily="2" charset="2"/>
              <a:buChar char="u"/>
            </a:pPr>
            <a:endParaRPr kumimoji="1" lang="en-US" altLang="ja-JP" dirty="0" smtClean="0"/>
          </a:p>
          <a:p>
            <a:pPr marL="171450" indent="-171450">
              <a:buFont typeface="Wingdings" panose="05000000000000000000" pitchFamily="2" charset="2"/>
              <a:buChar char="u"/>
            </a:pPr>
            <a:r>
              <a:rPr kumimoji="1" lang="ja-JP" altLang="en-US" dirty="0" smtClean="0"/>
              <a:t>身体（からだ）の症状が辛いときは、医療機関に行くことも大切です。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326BABC-6DD2-473C-AE0D-74ECB381FD8E}" type="slidenum">
              <a:rPr kumimoji="1" lang="ja-JP" altLang="en-US" smtClean="0"/>
              <a:t>5</a:t>
            </a:fld>
            <a:endParaRPr kumimoji="1" lang="ja-JP" altLang="en-US"/>
          </a:p>
        </p:txBody>
      </p:sp>
    </p:spTree>
    <p:extLst>
      <p:ext uri="{BB962C8B-B14F-4D97-AF65-F5344CB8AC3E}">
        <p14:creationId xmlns:p14="http://schemas.microsoft.com/office/powerpoint/2010/main" val="1981199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2800" marR="0" lvl="0" indent="-17280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dirty="0" smtClean="0"/>
              <a:t>一方、こころのサインが生活に影響したり、苦しかったりしたときは、</a:t>
            </a:r>
            <a:r>
              <a:rPr kumimoji="1" lang="en-US" altLang="ja-JP" dirty="0" smtClean="0"/>
              <a:t/>
            </a:r>
            <a:br>
              <a:rPr kumimoji="1" lang="en-US" altLang="ja-JP" dirty="0" smtClean="0"/>
            </a:br>
            <a:r>
              <a:rPr kumimoji="1" lang="ja-JP" altLang="en-US" dirty="0" smtClean="0"/>
              <a:t>普段とは違う対応が必要です。</a:t>
            </a:r>
            <a:endParaRPr kumimoji="1" lang="en-US" altLang="ja-JP" dirty="0" smtClean="0"/>
          </a:p>
          <a:p>
            <a:pPr marL="172800" marR="0" lvl="0" indent="-17280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endParaRPr kumimoji="1" lang="ja-JP" altLang="en-US" dirty="0" smtClean="0"/>
          </a:p>
          <a:p>
            <a:pPr marL="172800" marR="0" lvl="0" indent="-17280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dirty="0" smtClean="0"/>
              <a:t>なぜなら、「こころの危機」になっている可能性があるからです。</a:t>
            </a:r>
          </a:p>
          <a:p>
            <a:pPr marL="172800" marR="0" lvl="0" indent="-17280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endParaRPr kumimoji="1" lang="en-US" altLang="ja-JP" dirty="0" smtClean="0"/>
          </a:p>
          <a:p>
            <a:pPr marL="172800" marR="0" lvl="0" indent="-17280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dirty="0" smtClean="0"/>
              <a:t>「こころの危機」</a:t>
            </a:r>
            <a:r>
              <a:rPr kumimoji="1" lang="ja-JP" altLang="en-US" dirty="0" err="1" smtClean="0"/>
              <a:t>か</a:t>
            </a:r>
            <a:r>
              <a:rPr kumimoji="1" lang="ja-JP" altLang="en-US" dirty="0" smtClean="0"/>
              <a:t>どうかの判断は難しいので、次の状態を目安にしてください。</a:t>
            </a:r>
          </a:p>
        </p:txBody>
      </p:sp>
      <p:sp>
        <p:nvSpPr>
          <p:cNvPr id="4" name="スライド番号プレースホルダー 3"/>
          <p:cNvSpPr>
            <a:spLocks noGrp="1"/>
          </p:cNvSpPr>
          <p:nvPr>
            <p:ph type="sldNum" sz="quarter" idx="10"/>
          </p:nvPr>
        </p:nvSpPr>
        <p:spPr/>
        <p:txBody>
          <a:bodyPr/>
          <a:lstStyle/>
          <a:p>
            <a:fld id="{0326BABC-6DD2-473C-AE0D-74ECB381FD8E}" type="slidenum">
              <a:rPr kumimoji="1" lang="ja-JP" altLang="en-US" smtClean="0"/>
              <a:t>6</a:t>
            </a:fld>
            <a:endParaRPr kumimoji="1" lang="ja-JP" altLang="en-US"/>
          </a:p>
        </p:txBody>
      </p:sp>
    </p:spTree>
    <p:extLst>
      <p:ext uri="{BB962C8B-B14F-4D97-AF65-F5344CB8AC3E}">
        <p14:creationId xmlns:p14="http://schemas.microsoft.com/office/powerpoint/2010/main" val="2952797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2800" indent="-172800">
              <a:buFont typeface="Wingdings" panose="05000000000000000000" pitchFamily="2" charset="2"/>
              <a:buChar char="u"/>
            </a:pPr>
            <a:r>
              <a:rPr kumimoji="1" lang="ja-JP" altLang="en-US" dirty="0" smtClean="0"/>
              <a:t>自分を傷つけたり、生きているのがつらいと感じたりする。</a:t>
            </a:r>
            <a:endParaRPr kumimoji="1" lang="en-US" altLang="ja-JP" dirty="0" smtClean="0"/>
          </a:p>
          <a:p>
            <a:pPr marL="172800" indent="-172800">
              <a:buFont typeface="Wingdings" panose="05000000000000000000" pitchFamily="2" charset="2"/>
              <a:buChar char="u"/>
            </a:pPr>
            <a:endParaRPr kumimoji="1" lang="ja-JP" altLang="en-US" dirty="0" smtClean="0"/>
          </a:p>
          <a:p>
            <a:pPr marL="172800" indent="-172800">
              <a:buFont typeface="Wingdings" panose="05000000000000000000" pitchFamily="2" charset="2"/>
              <a:buChar char="u"/>
            </a:pPr>
            <a:r>
              <a:rPr kumimoji="1" lang="ja-JP" altLang="en-US" dirty="0" smtClean="0"/>
              <a:t>ほとんど毎日、一日中、</a:t>
            </a:r>
            <a:r>
              <a:rPr kumimoji="1" lang="en-US" altLang="ja-JP" dirty="0" smtClean="0"/>
              <a:t/>
            </a:r>
            <a:br>
              <a:rPr kumimoji="1" lang="en-US" altLang="ja-JP" dirty="0" smtClean="0"/>
            </a:br>
            <a:r>
              <a:rPr kumimoji="1" lang="ja-JP" altLang="en-US" dirty="0" smtClean="0"/>
              <a:t>気分が落ち込む、何にも興味がもてない</a:t>
            </a:r>
          </a:p>
          <a:p>
            <a:pPr marL="172800" indent="-172800">
              <a:buFont typeface="Wingdings" panose="05000000000000000000" pitchFamily="2" charset="2"/>
              <a:buChar char="u"/>
            </a:pPr>
            <a:endParaRPr kumimoji="1" lang="en-US" altLang="ja-JP" dirty="0" smtClean="0"/>
          </a:p>
          <a:p>
            <a:pPr marL="172800" indent="-172800">
              <a:buFont typeface="Wingdings" panose="05000000000000000000" pitchFamily="2" charset="2"/>
              <a:buChar char="u"/>
            </a:pPr>
            <a:r>
              <a:rPr kumimoji="1" lang="ja-JP" altLang="en-US" dirty="0" smtClean="0"/>
              <a:t>自分は価値がないと感じたり、自分を責めたりする</a:t>
            </a:r>
          </a:p>
          <a:p>
            <a:pPr marL="172800" indent="-172800">
              <a:buFont typeface="Wingdings" panose="05000000000000000000" pitchFamily="2" charset="2"/>
              <a:buChar char="u"/>
            </a:pPr>
            <a:endParaRPr kumimoji="1" lang="en-US" altLang="ja-JP" dirty="0" smtClean="0"/>
          </a:p>
          <a:p>
            <a:pPr marL="172800" indent="-172800">
              <a:buFont typeface="Wingdings" panose="05000000000000000000" pitchFamily="2" charset="2"/>
              <a:buChar char="u"/>
            </a:pPr>
            <a:r>
              <a:rPr kumimoji="1" lang="ja-JP" altLang="en-US" dirty="0" smtClean="0"/>
              <a:t>疲れやすくなる、やる気が出ない</a:t>
            </a:r>
            <a:endParaRPr kumimoji="1" lang="en-US" altLang="ja-JP" dirty="0" smtClean="0"/>
          </a:p>
          <a:p>
            <a:pPr marL="172800" indent="-172800">
              <a:buFont typeface="Wingdings" panose="05000000000000000000" pitchFamily="2" charset="2"/>
              <a:buChar char="u"/>
            </a:pPr>
            <a:endParaRPr kumimoji="1" lang="en-US" altLang="ja-JP" dirty="0" smtClean="0"/>
          </a:p>
          <a:p>
            <a:pPr marL="172800" indent="-172800">
              <a:buFont typeface="Wingdings" panose="05000000000000000000" pitchFamily="2" charset="2"/>
              <a:buChar char="u"/>
            </a:pPr>
            <a:r>
              <a:rPr kumimoji="1" lang="ja-JP" altLang="en-US" dirty="0" smtClean="0"/>
              <a:t>眠れない、寝すぎる</a:t>
            </a:r>
          </a:p>
          <a:p>
            <a:pPr marL="172800" indent="-172800">
              <a:buFont typeface="Wingdings" panose="05000000000000000000" pitchFamily="2" charset="2"/>
              <a:buChar char="u"/>
            </a:pPr>
            <a:endParaRPr kumimoji="1" lang="en-US" altLang="ja-JP" dirty="0" smtClean="0"/>
          </a:p>
          <a:p>
            <a:pPr marL="172800" indent="-172800">
              <a:buFont typeface="Wingdings" panose="05000000000000000000" pitchFamily="2" charset="2"/>
              <a:buChar char="u"/>
            </a:pPr>
            <a:r>
              <a:rPr kumimoji="1" lang="ja-JP" altLang="en-US" dirty="0" smtClean="0"/>
              <a:t>食欲、体重が減る、増える</a:t>
            </a:r>
            <a:endParaRPr kumimoji="1" lang="en-US" altLang="ja-JP" dirty="0" smtClean="0"/>
          </a:p>
          <a:p>
            <a:pPr marL="172800" indent="-172800">
              <a:buFont typeface="Wingdings" panose="05000000000000000000" pitchFamily="2" charset="2"/>
              <a:buChar char="u"/>
            </a:pPr>
            <a:endParaRPr kumimoji="1" lang="en-US" altLang="ja-JP" dirty="0" smtClean="0"/>
          </a:p>
          <a:p>
            <a:pPr marL="172800" indent="-172800">
              <a:buFont typeface="Wingdings" panose="05000000000000000000" pitchFamily="2" charset="2"/>
              <a:buChar char="u"/>
            </a:pPr>
            <a:r>
              <a:rPr kumimoji="1" lang="ja-JP" altLang="en-US" dirty="0" smtClean="0"/>
              <a:t>このような状態が見られたら、「まだ大丈夫」と我慢をしないことが大切です。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326BABC-6DD2-473C-AE0D-74ECB381FD8E}" type="slidenum">
              <a:rPr kumimoji="1" lang="ja-JP" altLang="en-US" smtClean="0"/>
              <a:t>7</a:t>
            </a:fld>
            <a:endParaRPr kumimoji="1" lang="ja-JP" altLang="en-US"/>
          </a:p>
        </p:txBody>
      </p:sp>
    </p:spTree>
    <p:extLst>
      <p:ext uri="{BB962C8B-B14F-4D97-AF65-F5344CB8AC3E}">
        <p14:creationId xmlns:p14="http://schemas.microsoft.com/office/powerpoint/2010/main" val="2031226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2800" marR="0" lvl="0" indent="-17280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dirty="0" smtClean="0"/>
              <a:t>「こころの危機」に気づいたら、専門家・専門機関に相談しましょう。</a:t>
            </a:r>
            <a:endParaRPr kumimoji="1" lang="en-US" altLang="ja-JP" dirty="0" smtClean="0"/>
          </a:p>
          <a:p>
            <a:pPr marL="172800" marR="0" lvl="0" indent="-17280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endParaRPr kumimoji="1" lang="en-US" altLang="ja-JP" dirty="0" smtClean="0"/>
          </a:p>
          <a:p>
            <a:pPr marL="172800" marR="0" lvl="0" indent="-17280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dirty="0" smtClean="0"/>
              <a:t>学校内では、スクールカウンセラー、保健室の先生。</a:t>
            </a:r>
          </a:p>
          <a:p>
            <a:pPr marL="172800" marR="0" lvl="0" indent="-17280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endParaRPr kumimoji="1" lang="en-US" altLang="ja-JP" dirty="0" smtClean="0"/>
          </a:p>
          <a:p>
            <a:pPr marL="172800" marR="0" lvl="0" indent="-17280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dirty="0" smtClean="0"/>
              <a:t>学校外では、こころの専門医、市町村の相談窓口、保健所などがあります。</a:t>
            </a:r>
            <a:endParaRPr kumimoji="1" lang="en-US" altLang="ja-JP" dirty="0" smtClean="0"/>
          </a:p>
          <a:p>
            <a:pPr marL="172800" marR="0" lvl="0" indent="-17280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endParaRPr kumimoji="1" lang="ja-JP" altLang="en-US" dirty="0" smtClean="0"/>
          </a:p>
          <a:p>
            <a:pPr marL="172800" marR="0" lvl="0" indent="-17280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dirty="0" smtClean="0"/>
              <a:t>専門的な知識をもとに、あなたの状態を理解して、対応方法を一緒に考えてくれます。</a:t>
            </a:r>
          </a:p>
          <a:p>
            <a:pPr marL="172800" indent="-172800">
              <a:buFont typeface="Wingdings" panose="05000000000000000000" pitchFamily="2" charset="2"/>
              <a:buChar char="u"/>
            </a:pPr>
            <a:endParaRPr kumimoji="1" lang="en-US" altLang="ja-JP" dirty="0" smtClean="0"/>
          </a:p>
          <a:p>
            <a:pPr marL="172800" marR="0" lvl="0" indent="-17280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dirty="0" smtClean="0"/>
              <a:t>まずは学校の先生など身近な人に相談し、その人を通じて専門機関につなげてもらう方法も良いと思います。</a:t>
            </a:r>
          </a:p>
        </p:txBody>
      </p:sp>
      <p:sp>
        <p:nvSpPr>
          <p:cNvPr id="4" name="スライド番号プレースホルダー 3"/>
          <p:cNvSpPr>
            <a:spLocks noGrp="1"/>
          </p:cNvSpPr>
          <p:nvPr>
            <p:ph type="sldNum" sz="quarter" idx="10"/>
          </p:nvPr>
        </p:nvSpPr>
        <p:spPr/>
        <p:txBody>
          <a:bodyPr/>
          <a:lstStyle/>
          <a:p>
            <a:fld id="{0326BABC-6DD2-473C-AE0D-74ECB381FD8E}" type="slidenum">
              <a:rPr kumimoji="1" lang="ja-JP" altLang="en-US" smtClean="0"/>
              <a:t>8</a:t>
            </a:fld>
            <a:endParaRPr kumimoji="1" lang="ja-JP" altLang="en-US"/>
          </a:p>
        </p:txBody>
      </p:sp>
    </p:spTree>
    <p:extLst>
      <p:ext uri="{BB962C8B-B14F-4D97-AF65-F5344CB8AC3E}">
        <p14:creationId xmlns:p14="http://schemas.microsoft.com/office/powerpoint/2010/main" val="2157902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2800" indent="-172800">
              <a:buFont typeface="Wingdings" panose="05000000000000000000" pitchFamily="2" charset="2"/>
              <a:buChar char="u"/>
            </a:pPr>
            <a:r>
              <a:rPr kumimoji="1" lang="ja-JP" altLang="en-US" dirty="0" smtClean="0"/>
              <a:t>こころの専門医に相談するには、精神科や心療内科を受診する方法が一般的です。</a:t>
            </a:r>
            <a:endParaRPr kumimoji="1" lang="en-US" altLang="ja-JP" dirty="0" smtClean="0"/>
          </a:p>
          <a:p>
            <a:pPr marL="172800" indent="-172800">
              <a:buFont typeface="Wingdings" panose="05000000000000000000" pitchFamily="2" charset="2"/>
              <a:buChar char="u"/>
            </a:pPr>
            <a:endParaRPr kumimoji="1" lang="ja-JP" altLang="en-US" dirty="0" smtClean="0"/>
          </a:p>
          <a:p>
            <a:pPr marL="172800" indent="-172800">
              <a:buFont typeface="Wingdings" panose="05000000000000000000" pitchFamily="2" charset="2"/>
              <a:buChar char="u"/>
            </a:pPr>
            <a:r>
              <a:rPr kumimoji="1" lang="ja-JP" altLang="en-US" dirty="0" smtClean="0"/>
              <a:t>専門医はあなたの話を丁寧に聞いて、カウンセリングや薬の処方によって、症状の改善を手助けします。</a:t>
            </a:r>
          </a:p>
          <a:p>
            <a:pPr marL="0" indent="0">
              <a:buFont typeface="Wingdings" panose="05000000000000000000" pitchFamily="2" charset="2"/>
              <a:buNone/>
            </a:pPr>
            <a:endParaRPr kumimoji="1" lang="en-US" altLang="ja-JP" strike="noStrike" dirty="0" smtClean="0"/>
          </a:p>
          <a:p>
            <a:pPr marL="172800" indent="-172800">
              <a:buFont typeface="Wingdings" panose="05000000000000000000" pitchFamily="2" charset="2"/>
              <a:buChar char="u"/>
            </a:pPr>
            <a:r>
              <a:rPr kumimoji="1" lang="ja-JP" altLang="en-US" strike="noStrike" dirty="0" smtClean="0"/>
              <a:t>専門医から、自分の状態についての説明を聞き、安心できることもあります。</a:t>
            </a:r>
            <a:endParaRPr kumimoji="1" lang="en-US" altLang="ja-JP" strike="noStrike" dirty="0" smtClean="0"/>
          </a:p>
          <a:p>
            <a:pPr marL="172800" indent="-172800">
              <a:buFont typeface="Wingdings" panose="05000000000000000000" pitchFamily="2" charset="2"/>
              <a:buChar char="u"/>
            </a:pPr>
            <a:endParaRPr kumimoji="1" lang="en-US" altLang="ja-JP" dirty="0" smtClean="0"/>
          </a:p>
          <a:p>
            <a:pPr marL="172800" indent="-172800">
              <a:buFont typeface="Wingdings" panose="05000000000000000000" pitchFamily="2" charset="2"/>
              <a:buChar char="u"/>
            </a:pPr>
            <a:r>
              <a:rPr kumimoji="1" lang="ja-JP" altLang="en-US" dirty="0" smtClean="0"/>
              <a:t>いざという時の頼れる存在として、専門家・専門機関につながることを大切にしてください。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326BABC-6DD2-473C-AE0D-74ECB381FD8E}" type="slidenum">
              <a:rPr kumimoji="1" lang="ja-JP" altLang="en-US" smtClean="0"/>
              <a:t>9</a:t>
            </a:fld>
            <a:endParaRPr kumimoji="1" lang="ja-JP" altLang="en-US"/>
          </a:p>
        </p:txBody>
      </p:sp>
    </p:spTree>
    <p:extLst>
      <p:ext uri="{BB962C8B-B14F-4D97-AF65-F5344CB8AC3E}">
        <p14:creationId xmlns:p14="http://schemas.microsoft.com/office/powerpoint/2010/main" val="4198482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90A555A-9B2D-4C6E-8CCF-F5C686798545}" type="datetimeFigureOut">
              <a:rPr kumimoji="1" lang="ja-JP" altLang="en-US" smtClean="0"/>
              <a:t>2023/7/30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D22167-5741-4F1C-B9FF-236CECE19DFB}" type="slidenum">
              <a:rPr kumimoji="1" lang="ja-JP" altLang="en-US" smtClean="0"/>
              <a:t>‹#›</a:t>
            </a:fld>
            <a:endParaRPr kumimoji="1" lang="ja-JP" altLang="en-US"/>
          </a:p>
        </p:txBody>
      </p:sp>
    </p:spTree>
    <p:extLst>
      <p:ext uri="{BB962C8B-B14F-4D97-AF65-F5344CB8AC3E}">
        <p14:creationId xmlns:p14="http://schemas.microsoft.com/office/powerpoint/2010/main" val="1097691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90A555A-9B2D-4C6E-8CCF-F5C686798545}" type="datetimeFigureOut">
              <a:rPr kumimoji="1" lang="ja-JP" altLang="en-US" smtClean="0"/>
              <a:t>2023/7/30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D22167-5741-4F1C-B9FF-236CECE19DFB}" type="slidenum">
              <a:rPr kumimoji="1" lang="ja-JP" altLang="en-US" smtClean="0"/>
              <a:t>‹#›</a:t>
            </a:fld>
            <a:endParaRPr kumimoji="1" lang="ja-JP" altLang="en-US"/>
          </a:p>
        </p:txBody>
      </p:sp>
    </p:spTree>
    <p:extLst>
      <p:ext uri="{BB962C8B-B14F-4D97-AF65-F5344CB8AC3E}">
        <p14:creationId xmlns:p14="http://schemas.microsoft.com/office/powerpoint/2010/main" val="417942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90A555A-9B2D-4C6E-8CCF-F5C686798545}" type="datetimeFigureOut">
              <a:rPr kumimoji="1" lang="ja-JP" altLang="en-US" smtClean="0"/>
              <a:t>2023/7/30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D22167-5741-4F1C-B9FF-236CECE19DFB}" type="slidenum">
              <a:rPr kumimoji="1" lang="ja-JP" altLang="en-US" smtClean="0"/>
              <a:t>‹#›</a:t>
            </a:fld>
            <a:endParaRPr kumimoji="1" lang="ja-JP" altLang="en-US"/>
          </a:p>
        </p:txBody>
      </p:sp>
    </p:spTree>
    <p:extLst>
      <p:ext uri="{BB962C8B-B14F-4D97-AF65-F5344CB8AC3E}">
        <p14:creationId xmlns:p14="http://schemas.microsoft.com/office/powerpoint/2010/main" val="863303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90A555A-9B2D-4C6E-8CCF-F5C686798545}" type="datetimeFigureOut">
              <a:rPr kumimoji="1" lang="ja-JP" altLang="en-US" smtClean="0"/>
              <a:t>2023/7/30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D22167-5741-4F1C-B9FF-236CECE19DFB}" type="slidenum">
              <a:rPr kumimoji="1" lang="ja-JP" altLang="en-US" smtClean="0"/>
              <a:t>‹#›</a:t>
            </a:fld>
            <a:endParaRPr kumimoji="1" lang="ja-JP" altLang="en-US"/>
          </a:p>
        </p:txBody>
      </p:sp>
    </p:spTree>
    <p:extLst>
      <p:ext uri="{BB962C8B-B14F-4D97-AF65-F5344CB8AC3E}">
        <p14:creationId xmlns:p14="http://schemas.microsoft.com/office/powerpoint/2010/main" val="2213377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90A555A-9B2D-4C6E-8CCF-F5C686798545}" type="datetimeFigureOut">
              <a:rPr kumimoji="1" lang="ja-JP" altLang="en-US" smtClean="0"/>
              <a:t>2023/7/30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D22167-5741-4F1C-B9FF-236CECE19DFB}" type="slidenum">
              <a:rPr kumimoji="1" lang="ja-JP" altLang="en-US" smtClean="0"/>
              <a:t>‹#›</a:t>
            </a:fld>
            <a:endParaRPr kumimoji="1" lang="ja-JP" altLang="en-US"/>
          </a:p>
        </p:txBody>
      </p:sp>
    </p:spTree>
    <p:extLst>
      <p:ext uri="{BB962C8B-B14F-4D97-AF65-F5344CB8AC3E}">
        <p14:creationId xmlns:p14="http://schemas.microsoft.com/office/powerpoint/2010/main" val="610282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90A555A-9B2D-4C6E-8CCF-F5C686798545}" type="datetimeFigureOut">
              <a:rPr kumimoji="1" lang="ja-JP" altLang="en-US" smtClean="0"/>
              <a:t>2023/7/30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1D22167-5741-4F1C-B9FF-236CECE19DFB}" type="slidenum">
              <a:rPr kumimoji="1" lang="ja-JP" altLang="en-US" smtClean="0"/>
              <a:t>‹#›</a:t>
            </a:fld>
            <a:endParaRPr kumimoji="1" lang="ja-JP" altLang="en-US"/>
          </a:p>
        </p:txBody>
      </p:sp>
    </p:spTree>
    <p:extLst>
      <p:ext uri="{BB962C8B-B14F-4D97-AF65-F5344CB8AC3E}">
        <p14:creationId xmlns:p14="http://schemas.microsoft.com/office/powerpoint/2010/main" val="1109056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90A555A-9B2D-4C6E-8CCF-F5C686798545}" type="datetimeFigureOut">
              <a:rPr kumimoji="1" lang="ja-JP" altLang="en-US" smtClean="0"/>
              <a:t>2023/7/30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1D22167-5741-4F1C-B9FF-236CECE19DFB}" type="slidenum">
              <a:rPr kumimoji="1" lang="ja-JP" altLang="en-US" smtClean="0"/>
              <a:t>‹#›</a:t>
            </a:fld>
            <a:endParaRPr kumimoji="1" lang="ja-JP" altLang="en-US"/>
          </a:p>
        </p:txBody>
      </p:sp>
    </p:spTree>
    <p:extLst>
      <p:ext uri="{BB962C8B-B14F-4D97-AF65-F5344CB8AC3E}">
        <p14:creationId xmlns:p14="http://schemas.microsoft.com/office/powerpoint/2010/main" val="3102834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90A555A-9B2D-4C6E-8CCF-F5C686798545}" type="datetimeFigureOut">
              <a:rPr kumimoji="1" lang="ja-JP" altLang="en-US" smtClean="0"/>
              <a:t>2023/7/30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1D22167-5741-4F1C-B9FF-236CECE19DFB}" type="slidenum">
              <a:rPr kumimoji="1" lang="ja-JP" altLang="en-US" smtClean="0"/>
              <a:t>‹#›</a:t>
            </a:fld>
            <a:endParaRPr kumimoji="1" lang="ja-JP" altLang="en-US"/>
          </a:p>
        </p:txBody>
      </p:sp>
    </p:spTree>
    <p:extLst>
      <p:ext uri="{BB962C8B-B14F-4D97-AF65-F5344CB8AC3E}">
        <p14:creationId xmlns:p14="http://schemas.microsoft.com/office/powerpoint/2010/main" val="2940640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90A555A-9B2D-4C6E-8CCF-F5C686798545}" type="datetimeFigureOut">
              <a:rPr kumimoji="1" lang="ja-JP" altLang="en-US" smtClean="0"/>
              <a:t>2023/7/30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1D22167-5741-4F1C-B9FF-236CECE19DFB}" type="slidenum">
              <a:rPr kumimoji="1" lang="ja-JP" altLang="en-US" smtClean="0"/>
              <a:t>‹#›</a:t>
            </a:fld>
            <a:endParaRPr kumimoji="1" lang="ja-JP" altLang="en-US"/>
          </a:p>
        </p:txBody>
      </p:sp>
    </p:spTree>
    <p:extLst>
      <p:ext uri="{BB962C8B-B14F-4D97-AF65-F5344CB8AC3E}">
        <p14:creationId xmlns:p14="http://schemas.microsoft.com/office/powerpoint/2010/main" val="357282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90A555A-9B2D-4C6E-8CCF-F5C686798545}" type="datetimeFigureOut">
              <a:rPr kumimoji="1" lang="ja-JP" altLang="en-US" smtClean="0"/>
              <a:t>2023/7/30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1D22167-5741-4F1C-B9FF-236CECE19DFB}" type="slidenum">
              <a:rPr kumimoji="1" lang="ja-JP" altLang="en-US" smtClean="0"/>
              <a:t>‹#›</a:t>
            </a:fld>
            <a:endParaRPr kumimoji="1" lang="ja-JP" altLang="en-US"/>
          </a:p>
        </p:txBody>
      </p:sp>
    </p:spTree>
    <p:extLst>
      <p:ext uri="{BB962C8B-B14F-4D97-AF65-F5344CB8AC3E}">
        <p14:creationId xmlns:p14="http://schemas.microsoft.com/office/powerpoint/2010/main" val="3774662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90A555A-9B2D-4C6E-8CCF-F5C686798545}" type="datetimeFigureOut">
              <a:rPr kumimoji="1" lang="ja-JP" altLang="en-US" smtClean="0"/>
              <a:t>2023/7/30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1D22167-5741-4F1C-B9FF-236CECE19DFB}" type="slidenum">
              <a:rPr kumimoji="1" lang="ja-JP" altLang="en-US" smtClean="0"/>
              <a:t>‹#›</a:t>
            </a:fld>
            <a:endParaRPr kumimoji="1" lang="ja-JP" altLang="en-US"/>
          </a:p>
        </p:txBody>
      </p:sp>
    </p:spTree>
    <p:extLst>
      <p:ext uri="{BB962C8B-B14F-4D97-AF65-F5344CB8AC3E}">
        <p14:creationId xmlns:p14="http://schemas.microsoft.com/office/powerpoint/2010/main" val="3803471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A555A-9B2D-4C6E-8CCF-F5C686798545}" type="datetimeFigureOut">
              <a:rPr kumimoji="1" lang="ja-JP" altLang="en-US" smtClean="0"/>
              <a:t>2023/7/30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22167-5741-4F1C-B9FF-236CECE19DFB}" type="slidenum">
              <a:rPr kumimoji="1" lang="ja-JP" altLang="en-US" smtClean="0"/>
              <a:t>‹#›</a:t>
            </a:fld>
            <a:endParaRPr kumimoji="1" lang="ja-JP" altLang="en-US"/>
          </a:p>
        </p:txBody>
      </p:sp>
    </p:spTree>
    <p:extLst>
      <p:ext uri="{BB962C8B-B14F-4D97-AF65-F5344CB8AC3E}">
        <p14:creationId xmlns:p14="http://schemas.microsoft.com/office/powerpoint/2010/main" val="1992017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720" y="-45720"/>
            <a:ext cx="12252960" cy="6918960"/>
          </a:xfrm>
          <a:prstGeom prst="rect">
            <a:avLst/>
          </a:prstGeom>
        </p:spPr>
      </p:pic>
      <p:sp>
        <p:nvSpPr>
          <p:cNvPr id="2" name="タイトル 1"/>
          <p:cNvSpPr>
            <a:spLocks noGrp="1"/>
          </p:cNvSpPr>
          <p:nvPr>
            <p:ph type="ctrTitle"/>
          </p:nvPr>
        </p:nvSpPr>
        <p:spPr>
          <a:xfrm>
            <a:off x="1571959" y="2141355"/>
            <a:ext cx="9048083" cy="2771239"/>
          </a:xfrm>
          <a:noFill/>
        </p:spPr>
        <p:txBody>
          <a:bodyPr anchor="ctr" anchorCtr="0">
            <a:normAutofit/>
          </a:bodyPr>
          <a:lstStyle/>
          <a:p>
            <a:pPr>
              <a:lnSpc>
                <a:spcPct val="130000"/>
              </a:lnSpc>
            </a:pPr>
            <a:r>
              <a:rPr lang="ja-JP" altLang="en-US" dirty="0" smtClean="0">
                <a:latin typeface="UD デジタル 教科書体 NP-B" panose="02020700000000000000" pitchFamily="18" charset="-128"/>
                <a:ea typeface="UD デジタル 教科書体 NP-B" panose="02020700000000000000" pitchFamily="18" charset="-128"/>
              </a:rPr>
              <a:t>こころのサインに気づき</a:t>
            </a:r>
            <a:r>
              <a:rPr lang="en-US" altLang="ja-JP" dirty="0" smtClean="0">
                <a:latin typeface="UD デジタル 教科書体 NP-B" panose="02020700000000000000" pitchFamily="18" charset="-128"/>
                <a:ea typeface="UD デジタル 教科書体 NP-B" panose="02020700000000000000" pitchFamily="18" charset="-128"/>
              </a:rPr>
              <a:t/>
            </a:r>
            <a:br>
              <a:rPr lang="en-US" altLang="ja-JP" dirty="0" smtClean="0">
                <a:latin typeface="UD デジタル 教科書体 NP-B" panose="02020700000000000000" pitchFamily="18" charset="-128"/>
                <a:ea typeface="UD デジタル 教科書体 NP-B" panose="02020700000000000000" pitchFamily="18" charset="-128"/>
              </a:rPr>
            </a:br>
            <a:r>
              <a:rPr lang="ja-JP" altLang="en-US" dirty="0" smtClean="0">
                <a:latin typeface="UD デジタル 教科書体 NP-B" panose="02020700000000000000" pitchFamily="18" charset="-128"/>
                <a:ea typeface="UD デジタル 教科書体 NP-B" panose="02020700000000000000" pitchFamily="18" charset="-128"/>
              </a:rPr>
              <a:t>大切な自分を守ろう</a:t>
            </a:r>
            <a:endParaRPr kumimoji="1" lang="ja-JP" altLang="en-US" dirty="0">
              <a:solidFill>
                <a:schemeClr val="bg1"/>
              </a:solidFill>
              <a:latin typeface="UD デジタル 教科書体 NP-B" panose="02020700000000000000" pitchFamily="18" charset="-128"/>
              <a:ea typeface="UD デジタル 教科書体 NP-B" panose="02020700000000000000" pitchFamily="18" charset="-128"/>
            </a:endParaRPr>
          </a:p>
        </p:txBody>
      </p:sp>
      <p:sp>
        <p:nvSpPr>
          <p:cNvPr id="3" name="サブタイトル 2"/>
          <p:cNvSpPr>
            <a:spLocks noGrp="1"/>
          </p:cNvSpPr>
          <p:nvPr>
            <p:ph type="subTitle" idx="1"/>
          </p:nvPr>
        </p:nvSpPr>
        <p:spPr>
          <a:xfrm>
            <a:off x="1524000" y="1227419"/>
            <a:ext cx="9144000" cy="700392"/>
          </a:xfrm>
        </p:spPr>
        <p:txBody>
          <a:bodyPr>
            <a:normAutofit/>
          </a:bodyPr>
          <a:lstStyle/>
          <a:p>
            <a:r>
              <a:rPr kumimoji="1" lang="ja-JP" altLang="en-US" sz="3600" dirty="0" smtClean="0">
                <a:latin typeface="UD デジタル 教科書体 NP-R" panose="02020400000000000000" pitchFamily="18" charset="-128"/>
                <a:ea typeface="UD デジタル 教科書体 NP-R" panose="02020400000000000000" pitchFamily="18" charset="-128"/>
              </a:rPr>
              <a:t>ＳＯＳの出し方に関する授業</a:t>
            </a:r>
            <a:endParaRPr kumimoji="1" lang="ja-JP" altLang="en-US" sz="3600" dirty="0">
              <a:latin typeface="UD デジタル 教科書体 NP-R" panose="02020400000000000000" pitchFamily="18" charset="-128"/>
              <a:ea typeface="UD デジタル 教科書体 NP-R" panose="02020400000000000000" pitchFamily="18" charset="-128"/>
            </a:endParaRPr>
          </a:p>
        </p:txBody>
      </p:sp>
      <p:grpSp>
        <p:nvGrpSpPr>
          <p:cNvPr id="8" name="グループ化 7">
            <a:extLst>
              <a:ext uri="{FF2B5EF4-FFF2-40B4-BE49-F238E27FC236}">
                <a16:creationId xmlns="" xmlns:a16="http://schemas.microsoft.com/office/drawing/2014/main" id="{C84940C4-9BA1-45BC-AE2C-70D5E4F4789F}"/>
              </a:ext>
            </a:extLst>
          </p:cNvPr>
          <p:cNvGrpSpPr/>
          <p:nvPr/>
        </p:nvGrpSpPr>
        <p:grpSpPr>
          <a:xfrm>
            <a:off x="4822722" y="784034"/>
            <a:ext cx="4625873" cy="650649"/>
            <a:chOff x="4011561" y="1351095"/>
            <a:chExt cx="4625873" cy="650649"/>
          </a:xfrm>
        </p:grpSpPr>
        <p:sp>
          <p:nvSpPr>
            <p:cNvPr id="9" name="タイトル 1">
              <a:extLst>
                <a:ext uri="{FF2B5EF4-FFF2-40B4-BE49-F238E27FC236}">
                  <a16:creationId xmlns="" xmlns:a16="http://schemas.microsoft.com/office/drawing/2014/main" id="{9B6DAEEB-483B-4B47-9ECC-AB22CB36E0C8}"/>
                </a:ext>
              </a:extLst>
            </p:cNvPr>
            <p:cNvSpPr txBox="1">
              <a:spLocks/>
            </p:cNvSpPr>
            <p:nvPr/>
          </p:nvSpPr>
          <p:spPr>
            <a:xfrm>
              <a:off x="4011561" y="1351095"/>
              <a:ext cx="662416"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000" dirty="0">
                  <a:effectLst/>
                  <a:latin typeface="UD デジタル 教科書体 NP-R" panose="02020400000000000000" pitchFamily="18" charset="-128"/>
                  <a:ea typeface="UD デジタル 教科書体 NP-R" panose="02020400000000000000" pitchFamily="18" charset="-128"/>
                </a:rPr>
                <a:t>だ</a:t>
              </a:r>
            </a:p>
          </p:txBody>
        </p:sp>
        <p:sp>
          <p:nvSpPr>
            <p:cNvPr id="11" name="タイトル 1">
              <a:extLst>
                <a:ext uri="{FF2B5EF4-FFF2-40B4-BE49-F238E27FC236}">
                  <a16:creationId xmlns="" xmlns:a16="http://schemas.microsoft.com/office/drawing/2014/main" id="{F2FA433E-FE03-47F2-A7EF-18D9BF894F64}"/>
                </a:ext>
              </a:extLst>
            </p:cNvPr>
            <p:cNvSpPr txBox="1">
              <a:spLocks/>
            </p:cNvSpPr>
            <p:nvPr/>
          </p:nvSpPr>
          <p:spPr>
            <a:xfrm>
              <a:off x="4899629" y="1351095"/>
              <a:ext cx="732780"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000" dirty="0">
                  <a:latin typeface="UD デジタル 教科書体 NP-R" panose="02020400000000000000" pitchFamily="18" charset="-128"/>
                  <a:ea typeface="UD デジタル 教科書体 NP-R" panose="02020400000000000000" pitchFamily="18" charset="-128"/>
                </a:rPr>
                <a:t>かた</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12" name="タイトル 1">
              <a:extLst>
                <a:ext uri="{FF2B5EF4-FFF2-40B4-BE49-F238E27FC236}">
                  <a16:creationId xmlns="" xmlns:a16="http://schemas.microsoft.com/office/drawing/2014/main" id="{129B2400-3F2B-4A39-8B20-A1BD02A76149}"/>
                </a:ext>
              </a:extLst>
            </p:cNvPr>
            <p:cNvSpPr txBox="1">
              <a:spLocks/>
            </p:cNvSpPr>
            <p:nvPr/>
          </p:nvSpPr>
          <p:spPr>
            <a:xfrm>
              <a:off x="5816528" y="1351095"/>
              <a:ext cx="732780"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000" dirty="0">
                  <a:latin typeface="UD デジタル 教科書体 NP-R" panose="02020400000000000000" pitchFamily="18" charset="-128"/>
                  <a:ea typeface="UD デジタル 教科書体 NP-R" panose="02020400000000000000" pitchFamily="18" charset="-128"/>
                </a:rPr>
                <a:t>かん</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13" name="タイトル 1">
              <a:extLst>
                <a:ext uri="{FF2B5EF4-FFF2-40B4-BE49-F238E27FC236}">
                  <a16:creationId xmlns="" xmlns:a16="http://schemas.microsoft.com/office/drawing/2014/main" id="{EF2765D3-FB5E-424A-BDC9-235CE6A369F8}"/>
                </a:ext>
              </a:extLst>
            </p:cNvPr>
            <p:cNvSpPr txBox="1">
              <a:spLocks/>
            </p:cNvSpPr>
            <p:nvPr/>
          </p:nvSpPr>
          <p:spPr>
            <a:xfrm>
              <a:off x="6970098" y="1351095"/>
              <a:ext cx="1667336"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000" dirty="0">
                  <a:effectLst/>
                  <a:latin typeface="UD デジタル 教科書体 NP-R" panose="02020400000000000000" pitchFamily="18" charset="-128"/>
                  <a:ea typeface="UD デジタル 教科書体 NP-R" panose="02020400000000000000" pitchFamily="18" charset="-128"/>
                </a:rPr>
                <a:t>じゅぎょう</a:t>
              </a:r>
            </a:p>
          </p:txBody>
        </p:sp>
      </p:grpSp>
      <p:sp>
        <p:nvSpPr>
          <p:cNvPr id="14" name="タイトル 1">
            <a:extLst>
              <a:ext uri="{FF2B5EF4-FFF2-40B4-BE49-F238E27FC236}">
                <a16:creationId xmlns="" xmlns:a16="http://schemas.microsoft.com/office/drawing/2014/main" id="{9B6DAEEB-483B-4B47-9ECC-AB22CB36E0C8}"/>
              </a:ext>
            </a:extLst>
          </p:cNvPr>
          <p:cNvSpPr txBox="1">
            <a:spLocks/>
          </p:cNvSpPr>
          <p:nvPr/>
        </p:nvSpPr>
        <p:spPr>
          <a:xfrm>
            <a:off x="7815126" y="2034582"/>
            <a:ext cx="1024974"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800" dirty="0" smtClean="0">
                <a:effectLst/>
                <a:latin typeface="UD デジタル 教科書体 NP-R" panose="02020400000000000000" pitchFamily="18" charset="-128"/>
                <a:ea typeface="UD デジタル 教科書体 NP-R" panose="02020400000000000000" pitchFamily="18" charset="-128"/>
              </a:rPr>
              <a:t>き</a:t>
            </a:r>
            <a:endParaRPr lang="ja-JP" altLang="en-US" sz="2800" dirty="0">
              <a:effectLst/>
              <a:latin typeface="UD デジタル 教科書体 NP-R" panose="02020400000000000000" pitchFamily="18" charset="-128"/>
              <a:ea typeface="UD デジタル 教科書体 NP-R" panose="02020400000000000000" pitchFamily="18" charset="-128"/>
            </a:endParaRPr>
          </a:p>
        </p:txBody>
      </p:sp>
      <p:sp>
        <p:nvSpPr>
          <p:cNvPr id="15" name="タイトル 1">
            <a:extLst>
              <a:ext uri="{FF2B5EF4-FFF2-40B4-BE49-F238E27FC236}">
                <a16:creationId xmlns="" xmlns:a16="http://schemas.microsoft.com/office/drawing/2014/main" id="{9B6DAEEB-483B-4B47-9ECC-AB22CB36E0C8}"/>
              </a:ext>
            </a:extLst>
          </p:cNvPr>
          <p:cNvSpPr txBox="1">
            <a:spLocks/>
          </p:cNvSpPr>
          <p:nvPr/>
        </p:nvSpPr>
        <p:spPr>
          <a:xfrm>
            <a:off x="2386072" y="3254131"/>
            <a:ext cx="2039172"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800" dirty="0" smtClean="0">
                <a:effectLst/>
                <a:latin typeface="UD デジタル 教科書体 NP-R" panose="02020400000000000000" pitchFamily="18" charset="-128"/>
                <a:ea typeface="UD デジタル 教科書体 NP-R" panose="02020400000000000000" pitchFamily="18" charset="-128"/>
              </a:rPr>
              <a:t>たいせつ</a:t>
            </a:r>
            <a:endParaRPr lang="ja-JP" altLang="en-US" sz="2800" dirty="0">
              <a:effectLst/>
              <a:latin typeface="UD デジタル 教科書体 NP-R" panose="02020400000000000000" pitchFamily="18" charset="-128"/>
              <a:ea typeface="UD デジタル 教科書体 NP-R" panose="02020400000000000000" pitchFamily="18" charset="-128"/>
            </a:endParaRPr>
          </a:p>
        </p:txBody>
      </p:sp>
      <p:sp>
        <p:nvSpPr>
          <p:cNvPr id="16" name="タイトル 1">
            <a:extLst>
              <a:ext uri="{FF2B5EF4-FFF2-40B4-BE49-F238E27FC236}">
                <a16:creationId xmlns="" xmlns:a16="http://schemas.microsoft.com/office/drawing/2014/main" id="{9B6DAEEB-483B-4B47-9ECC-AB22CB36E0C8}"/>
              </a:ext>
            </a:extLst>
          </p:cNvPr>
          <p:cNvSpPr txBox="1">
            <a:spLocks/>
          </p:cNvSpPr>
          <p:nvPr/>
        </p:nvSpPr>
        <p:spPr>
          <a:xfrm>
            <a:off x="4691204" y="3254131"/>
            <a:ext cx="2039172"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800" dirty="0" smtClean="0">
                <a:effectLst/>
                <a:latin typeface="UD デジタル 教科書体 NP-R" panose="02020400000000000000" pitchFamily="18" charset="-128"/>
                <a:ea typeface="UD デジタル 教科書体 NP-R" panose="02020400000000000000" pitchFamily="18" charset="-128"/>
              </a:rPr>
              <a:t>じぶん</a:t>
            </a:r>
            <a:endParaRPr lang="ja-JP" altLang="en-US" sz="2800" dirty="0">
              <a:effectLst/>
              <a:latin typeface="UD デジタル 教科書体 NP-R" panose="02020400000000000000" pitchFamily="18" charset="-128"/>
              <a:ea typeface="UD デジタル 教科書体 NP-R" panose="02020400000000000000" pitchFamily="18" charset="-128"/>
            </a:endParaRPr>
          </a:p>
        </p:txBody>
      </p:sp>
      <p:sp>
        <p:nvSpPr>
          <p:cNvPr id="17" name="タイトル 1">
            <a:extLst>
              <a:ext uri="{FF2B5EF4-FFF2-40B4-BE49-F238E27FC236}">
                <a16:creationId xmlns="" xmlns:a16="http://schemas.microsoft.com/office/drawing/2014/main" id="{9B6DAEEB-483B-4B47-9ECC-AB22CB36E0C8}"/>
              </a:ext>
            </a:extLst>
          </p:cNvPr>
          <p:cNvSpPr txBox="1">
            <a:spLocks/>
          </p:cNvSpPr>
          <p:nvPr/>
        </p:nvSpPr>
        <p:spPr>
          <a:xfrm>
            <a:off x="6575755" y="3254131"/>
            <a:ext cx="2039172"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800" dirty="0" smtClean="0">
                <a:effectLst/>
                <a:latin typeface="UD デジタル 教科書体 NP-R" panose="02020400000000000000" pitchFamily="18" charset="-128"/>
                <a:ea typeface="UD デジタル 教科書体 NP-R" panose="02020400000000000000" pitchFamily="18" charset="-128"/>
              </a:rPr>
              <a:t>まも</a:t>
            </a:r>
            <a:endParaRPr lang="ja-JP" altLang="en-US" sz="2800" dirty="0">
              <a:effectLst/>
              <a:latin typeface="UD デジタル 教科書体 NP-R" panose="02020400000000000000" pitchFamily="18" charset="-128"/>
              <a:ea typeface="UD デジタル 教科書体 NP-R" panose="02020400000000000000" pitchFamily="18" charset="-128"/>
            </a:endParaRPr>
          </a:p>
        </p:txBody>
      </p:sp>
      <p:grpSp>
        <p:nvGrpSpPr>
          <p:cNvPr id="4" name="グループ化 3"/>
          <p:cNvGrpSpPr/>
          <p:nvPr/>
        </p:nvGrpSpPr>
        <p:grpSpPr>
          <a:xfrm>
            <a:off x="1524000" y="4765851"/>
            <a:ext cx="9144000" cy="1435220"/>
            <a:chOff x="1524000" y="4765851"/>
            <a:chExt cx="9144000" cy="1435220"/>
          </a:xfrm>
        </p:grpSpPr>
        <p:sp>
          <p:nvSpPr>
            <p:cNvPr id="5" name="サブタイトル 2"/>
            <p:cNvSpPr txBox="1">
              <a:spLocks/>
            </p:cNvSpPr>
            <p:nvPr/>
          </p:nvSpPr>
          <p:spPr>
            <a:xfrm>
              <a:off x="1524000" y="5279307"/>
              <a:ext cx="9144000" cy="9217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4400" dirty="0" smtClean="0">
                  <a:latin typeface="UD デジタル 教科書体 NP-R" panose="02020400000000000000" pitchFamily="18" charset="-128"/>
                  <a:ea typeface="UD デジタル 教科書体 NP-R" panose="02020400000000000000" pitchFamily="18" charset="-128"/>
                </a:rPr>
                <a:t>～卒業後に向けて～</a:t>
              </a:r>
              <a:endParaRPr lang="ja-JP" altLang="en-US" sz="4400" dirty="0">
                <a:latin typeface="UD デジタル 教科書体 NP-R" panose="02020400000000000000" pitchFamily="18" charset="-128"/>
                <a:ea typeface="UD デジタル 教科書体 NP-R" panose="02020400000000000000" pitchFamily="18" charset="-128"/>
              </a:endParaRPr>
            </a:p>
          </p:txBody>
        </p:sp>
        <p:sp>
          <p:nvSpPr>
            <p:cNvPr id="18" name="タイトル 1">
              <a:extLst>
                <a:ext uri="{FF2B5EF4-FFF2-40B4-BE49-F238E27FC236}">
                  <a16:creationId xmlns="" xmlns:a16="http://schemas.microsoft.com/office/drawing/2014/main" id="{9B6DAEEB-483B-4B47-9ECC-AB22CB36E0C8}"/>
                </a:ext>
              </a:extLst>
            </p:cNvPr>
            <p:cNvSpPr txBox="1">
              <a:spLocks/>
            </p:cNvSpPr>
            <p:nvPr/>
          </p:nvSpPr>
          <p:spPr>
            <a:xfrm>
              <a:off x="3815644" y="4765851"/>
              <a:ext cx="2244174"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そつぎょう ご</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19" name="タイトル 1">
              <a:extLst>
                <a:ext uri="{FF2B5EF4-FFF2-40B4-BE49-F238E27FC236}">
                  <a16:creationId xmlns="" xmlns:a16="http://schemas.microsoft.com/office/drawing/2014/main" id="{9B6DAEEB-483B-4B47-9ECC-AB22CB36E0C8}"/>
                </a:ext>
              </a:extLst>
            </p:cNvPr>
            <p:cNvSpPr txBox="1">
              <a:spLocks/>
            </p:cNvSpPr>
            <p:nvPr/>
          </p:nvSpPr>
          <p:spPr>
            <a:xfrm>
              <a:off x="6283990" y="4765851"/>
              <a:ext cx="732780"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む</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grpSp>
    </p:spTree>
    <p:extLst>
      <p:ext uri="{BB962C8B-B14F-4D97-AF65-F5344CB8AC3E}">
        <p14:creationId xmlns:p14="http://schemas.microsoft.com/office/powerpoint/2010/main" val="2672945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グループ化 34"/>
          <p:cNvGrpSpPr/>
          <p:nvPr/>
        </p:nvGrpSpPr>
        <p:grpSpPr>
          <a:xfrm>
            <a:off x="3042031" y="3040690"/>
            <a:ext cx="5849264" cy="2499998"/>
            <a:chOff x="3042031" y="3040690"/>
            <a:chExt cx="5849264" cy="2499998"/>
          </a:xfrm>
        </p:grpSpPr>
        <p:pic>
          <p:nvPicPr>
            <p:cNvPr id="34" name="図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7760" y="3040690"/>
              <a:ext cx="2683535" cy="2485710"/>
            </a:xfrm>
            <a:prstGeom prst="rect">
              <a:avLst/>
            </a:prstGeom>
          </p:spPr>
        </p:pic>
        <p:pic>
          <p:nvPicPr>
            <p:cNvPr id="33" name="図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2031" y="3093450"/>
              <a:ext cx="2614857" cy="2447238"/>
            </a:xfrm>
            <a:prstGeom prst="rect">
              <a:avLst/>
            </a:prstGeom>
          </p:spPr>
        </p:pic>
      </p:grpSp>
      <p:sp>
        <p:nvSpPr>
          <p:cNvPr id="36" name="正方形/長方形 35"/>
          <p:cNvSpPr/>
          <p:nvPr/>
        </p:nvSpPr>
        <p:spPr>
          <a:xfrm>
            <a:off x="2560320" y="2194560"/>
            <a:ext cx="7101840" cy="400304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 name="グループ化 29"/>
          <p:cNvGrpSpPr/>
          <p:nvPr/>
        </p:nvGrpSpPr>
        <p:grpSpPr>
          <a:xfrm>
            <a:off x="3309298" y="2470750"/>
            <a:ext cx="5573405" cy="3065809"/>
            <a:chOff x="3309298" y="2470750"/>
            <a:chExt cx="5573405" cy="3065809"/>
          </a:xfrm>
        </p:grpSpPr>
        <p:pic>
          <p:nvPicPr>
            <p:cNvPr id="20" name="図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0063" y="3027191"/>
              <a:ext cx="2072640" cy="2464762"/>
            </a:xfrm>
            <a:prstGeom prst="rect">
              <a:avLst/>
            </a:prstGeom>
          </p:spPr>
        </p:pic>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7716" y="3083291"/>
              <a:ext cx="1949172" cy="2453268"/>
            </a:xfrm>
            <a:prstGeom prst="rect">
              <a:avLst/>
            </a:prstGeom>
          </p:spPr>
        </p:pic>
        <p:pic>
          <p:nvPicPr>
            <p:cNvPr id="25" name="図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33341" y="2470750"/>
              <a:ext cx="942927" cy="1001095"/>
            </a:xfrm>
            <a:prstGeom prst="rect">
              <a:avLst/>
            </a:prstGeom>
          </p:spPr>
        </p:pic>
        <p:pic>
          <p:nvPicPr>
            <p:cNvPr id="26" name="図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09298" y="2470750"/>
              <a:ext cx="942927" cy="1001095"/>
            </a:xfrm>
            <a:prstGeom prst="rect">
              <a:avLst/>
            </a:prstGeom>
          </p:spPr>
        </p:pic>
      </p:grpSp>
      <p:sp>
        <p:nvSpPr>
          <p:cNvPr id="15" name="円形吹き出し 14"/>
          <p:cNvSpPr/>
          <p:nvPr/>
        </p:nvSpPr>
        <p:spPr>
          <a:xfrm>
            <a:off x="625641" y="5005137"/>
            <a:ext cx="2405621" cy="1299410"/>
          </a:xfrm>
          <a:prstGeom prst="wedgeEllipseCallout">
            <a:avLst>
              <a:gd name="adj1" fmla="val -46050"/>
              <a:gd name="adj2" fmla="val 61480"/>
            </a:avLst>
          </a:prstGeom>
          <a:solidFill>
            <a:schemeClr val="accent6">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形吹き出し 27"/>
          <p:cNvSpPr/>
          <p:nvPr/>
        </p:nvSpPr>
        <p:spPr>
          <a:xfrm flipH="1">
            <a:off x="9359425" y="5005137"/>
            <a:ext cx="2405621" cy="1299410"/>
          </a:xfrm>
          <a:prstGeom prst="wedgeEllipseCallout">
            <a:avLst>
              <a:gd name="adj1" fmla="val -46050"/>
              <a:gd name="adj2" fmla="val 61480"/>
            </a:avLst>
          </a:prstGeom>
          <a:solidFill>
            <a:schemeClr val="accent6">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p:cNvGrpSpPr/>
          <p:nvPr/>
        </p:nvGrpSpPr>
        <p:grpSpPr>
          <a:xfrm>
            <a:off x="146957" y="657284"/>
            <a:ext cx="11898086" cy="1171233"/>
            <a:chOff x="146957" y="657284"/>
            <a:chExt cx="11898086" cy="1171233"/>
          </a:xfrm>
        </p:grpSpPr>
        <p:sp>
          <p:nvSpPr>
            <p:cNvPr id="3" name="テキスト ボックス 2"/>
            <p:cNvSpPr txBox="1"/>
            <p:nvPr/>
          </p:nvSpPr>
          <p:spPr>
            <a:xfrm>
              <a:off x="146957" y="1059076"/>
              <a:ext cx="11898086" cy="769441"/>
            </a:xfrm>
            <a:prstGeom prst="rect">
              <a:avLst/>
            </a:prstGeom>
            <a:noFill/>
          </p:spPr>
          <p:txBody>
            <a:bodyPr wrap="square" rtlCol="0">
              <a:spAutoFit/>
            </a:bodyPr>
            <a:lstStyle/>
            <a:p>
              <a:pPr algn="ctr"/>
              <a:r>
                <a:rPr lang="ja-JP" altLang="en-US" sz="4400" dirty="0">
                  <a:latin typeface="UD デジタル 教科書体 NK-R" panose="02020400000000000000" pitchFamily="18" charset="-128"/>
                  <a:ea typeface="UD デジタル 教科書体 NK-R" panose="02020400000000000000" pitchFamily="18" charset="-128"/>
                </a:rPr>
                <a:t>あなた</a:t>
              </a:r>
              <a:r>
                <a:rPr lang="ja-JP" altLang="en-US" sz="4400" dirty="0" smtClean="0">
                  <a:latin typeface="UD デジタル 教科書体 NK-R" panose="02020400000000000000" pitchFamily="18" charset="-128"/>
                  <a:ea typeface="UD デジタル 教科書体 NK-R" panose="02020400000000000000" pitchFamily="18" charset="-128"/>
                </a:rPr>
                <a:t>を心配する声があったら</a:t>
              </a:r>
              <a:endParaRPr kumimoji="1" lang="en-US" altLang="ja-JP" sz="4400" dirty="0" smtClean="0">
                <a:latin typeface="UD デジタル 教科書体 NK-R" panose="02020400000000000000" pitchFamily="18" charset="-128"/>
                <a:ea typeface="UD デジタル 教科書体 NK-R" panose="02020400000000000000" pitchFamily="18" charset="-128"/>
              </a:endParaRPr>
            </a:p>
          </p:txBody>
        </p:sp>
        <p:sp>
          <p:nvSpPr>
            <p:cNvPr id="14" name="タイトル 1">
              <a:extLst>
                <a:ext uri="{FF2B5EF4-FFF2-40B4-BE49-F238E27FC236}">
                  <a16:creationId xmlns="" xmlns:a16="http://schemas.microsoft.com/office/drawing/2014/main" id="{9B6DAEEB-483B-4B47-9ECC-AB22CB36E0C8}"/>
                </a:ext>
              </a:extLst>
            </p:cNvPr>
            <p:cNvSpPr txBox="1">
              <a:spLocks/>
            </p:cNvSpPr>
            <p:nvPr/>
          </p:nvSpPr>
          <p:spPr>
            <a:xfrm>
              <a:off x="4117158" y="657284"/>
              <a:ext cx="1933122"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dirty="0" smtClean="0">
                  <a:latin typeface="UD デジタル 教科書体 NP-R" panose="02020400000000000000" pitchFamily="18" charset="-128"/>
                  <a:ea typeface="UD デジタル 教科書体 NP-R" panose="02020400000000000000" pitchFamily="18" charset="-128"/>
                </a:rPr>
                <a:t>しんぱい</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sp>
          <p:nvSpPr>
            <p:cNvPr id="16" name="タイトル 1">
              <a:extLst>
                <a:ext uri="{FF2B5EF4-FFF2-40B4-BE49-F238E27FC236}">
                  <a16:creationId xmlns="" xmlns:a16="http://schemas.microsoft.com/office/drawing/2014/main" id="{9B6DAEEB-483B-4B47-9ECC-AB22CB36E0C8}"/>
                </a:ext>
              </a:extLst>
            </p:cNvPr>
            <p:cNvSpPr txBox="1">
              <a:spLocks/>
            </p:cNvSpPr>
            <p:nvPr/>
          </p:nvSpPr>
          <p:spPr>
            <a:xfrm>
              <a:off x="6307284" y="657284"/>
              <a:ext cx="1175556"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dirty="0" smtClean="0">
                  <a:latin typeface="UD デジタル 教科書体 NP-R" panose="02020400000000000000" pitchFamily="18" charset="-128"/>
                  <a:ea typeface="UD デジタル 教科書体 NP-R" panose="02020400000000000000" pitchFamily="18" charset="-128"/>
                </a:rPr>
                <a:t>こえ</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grpSp>
    </p:spTree>
    <p:extLst>
      <p:ext uri="{BB962C8B-B14F-4D97-AF65-F5344CB8AC3E}">
        <p14:creationId xmlns:p14="http://schemas.microsoft.com/office/powerpoint/2010/main" val="1260607912"/>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240" y="0"/>
            <a:ext cx="12192000" cy="6903720"/>
          </a:xfrm>
          <a:prstGeom prst="rect">
            <a:avLst/>
          </a:prstGeom>
        </p:spPr>
      </p:pic>
      <p:grpSp>
        <p:nvGrpSpPr>
          <p:cNvPr id="24" name="グループ化 23"/>
          <p:cNvGrpSpPr/>
          <p:nvPr/>
        </p:nvGrpSpPr>
        <p:grpSpPr>
          <a:xfrm>
            <a:off x="1988624" y="4106621"/>
            <a:ext cx="8214753" cy="2751379"/>
            <a:chOff x="1988624" y="3649421"/>
            <a:chExt cx="8214753" cy="2751379"/>
          </a:xfrm>
        </p:grpSpPr>
        <p:grpSp>
          <p:nvGrpSpPr>
            <p:cNvPr id="13" name="グループ化 12"/>
            <p:cNvGrpSpPr/>
            <p:nvPr/>
          </p:nvGrpSpPr>
          <p:grpSpPr>
            <a:xfrm>
              <a:off x="1988624" y="3649421"/>
              <a:ext cx="8214753" cy="2751379"/>
              <a:chOff x="2062843" y="3649421"/>
              <a:chExt cx="8214753" cy="2751379"/>
            </a:xfrm>
          </p:grpSpPr>
          <p:pic>
            <p:nvPicPr>
              <p:cNvPr id="4" name="図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062843" y="3823922"/>
                <a:ext cx="4107171" cy="2576878"/>
              </a:xfrm>
              <a:prstGeom prst="rect">
                <a:avLst/>
              </a:prstGeom>
            </p:spPr>
          </p:pic>
          <p:pic>
            <p:nvPicPr>
              <p:cNvPr id="9" name="図 8"/>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835761" y="3649421"/>
                <a:ext cx="3441835" cy="2751379"/>
              </a:xfrm>
              <a:prstGeom prst="rect">
                <a:avLst/>
              </a:prstGeom>
            </p:spPr>
          </p:pic>
        </p:grpSp>
        <p:grpSp>
          <p:nvGrpSpPr>
            <p:cNvPr id="19" name="グループ化 18"/>
            <p:cNvGrpSpPr/>
            <p:nvPr/>
          </p:nvGrpSpPr>
          <p:grpSpPr>
            <a:xfrm>
              <a:off x="2686887" y="4227309"/>
              <a:ext cx="483643" cy="643188"/>
              <a:chOff x="2686887" y="4227309"/>
              <a:chExt cx="483643" cy="643188"/>
            </a:xfrm>
          </p:grpSpPr>
          <p:sp>
            <p:nvSpPr>
              <p:cNvPr id="16" name="角丸四角形 15"/>
              <p:cNvSpPr/>
              <p:nvPr/>
            </p:nvSpPr>
            <p:spPr>
              <a:xfrm rot="20302035">
                <a:off x="3099410" y="4227309"/>
                <a:ext cx="71120" cy="347586"/>
              </a:xfrm>
              <a:prstGeom prst="roundRect">
                <a:avLst>
                  <a:gd name="adj" fmla="val 50000"/>
                </a:avLst>
              </a:prstGeom>
              <a:solidFill>
                <a:srgbClr val="FFC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rot="18158042">
                <a:off x="2891824" y="4414534"/>
                <a:ext cx="71120" cy="347586"/>
              </a:xfrm>
              <a:prstGeom prst="roundRect">
                <a:avLst>
                  <a:gd name="adj" fmla="val 50000"/>
                </a:avLst>
              </a:prstGeom>
              <a:solidFill>
                <a:srgbClr val="FFC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rot="15681262">
                <a:off x="2825120" y="4661144"/>
                <a:ext cx="71120" cy="347586"/>
              </a:xfrm>
              <a:prstGeom prst="roundRect">
                <a:avLst>
                  <a:gd name="adj" fmla="val 50000"/>
                </a:avLst>
              </a:prstGeom>
              <a:solidFill>
                <a:srgbClr val="FFC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角丸四角形 20"/>
            <p:cNvSpPr/>
            <p:nvPr/>
          </p:nvSpPr>
          <p:spPr>
            <a:xfrm rot="3815011">
              <a:off x="9923961" y="4451698"/>
              <a:ext cx="71120" cy="347586"/>
            </a:xfrm>
            <a:prstGeom prst="roundRect">
              <a:avLst>
                <a:gd name="adj" fmla="val 50000"/>
              </a:avLst>
            </a:prstGeom>
            <a:solidFill>
              <a:srgbClr val="FFC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rot="1475325">
              <a:off x="9663396" y="4223800"/>
              <a:ext cx="71120" cy="382131"/>
            </a:xfrm>
            <a:prstGeom prst="roundRect">
              <a:avLst>
                <a:gd name="adj" fmla="val 50000"/>
              </a:avLst>
            </a:prstGeom>
            <a:solidFill>
              <a:srgbClr val="FFC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rot="20750072">
              <a:off x="9363786" y="4188548"/>
              <a:ext cx="71120" cy="347586"/>
            </a:xfrm>
            <a:prstGeom prst="roundRect">
              <a:avLst>
                <a:gd name="adj" fmla="val 50000"/>
              </a:avLst>
            </a:prstGeom>
            <a:solidFill>
              <a:srgbClr val="FFC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 name="グループ化 1"/>
          <p:cNvGrpSpPr/>
          <p:nvPr/>
        </p:nvGrpSpPr>
        <p:grpSpPr>
          <a:xfrm>
            <a:off x="299258" y="-77383"/>
            <a:ext cx="11593484" cy="1794787"/>
            <a:chOff x="299258" y="-77383"/>
            <a:chExt cx="11593484" cy="1794787"/>
          </a:xfrm>
        </p:grpSpPr>
        <p:sp>
          <p:nvSpPr>
            <p:cNvPr id="3" name="テキスト ボックス 2"/>
            <p:cNvSpPr txBox="1"/>
            <p:nvPr/>
          </p:nvSpPr>
          <p:spPr>
            <a:xfrm>
              <a:off x="299258" y="-77383"/>
              <a:ext cx="11593484" cy="1794787"/>
            </a:xfrm>
            <a:prstGeom prst="rect">
              <a:avLst/>
            </a:prstGeom>
            <a:noFill/>
          </p:spPr>
          <p:txBody>
            <a:bodyPr wrap="square" rtlCol="0">
              <a:spAutoFit/>
            </a:bodyPr>
            <a:lstStyle/>
            <a:p>
              <a:pPr algn="ctr">
                <a:lnSpc>
                  <a:spcPct val="130000"/>
                </a:lnSpc>
              </a:pPr>
              <a:r>
                <a:rPr lang="ja-JP" altLang="en-US" sz="4400" dirty="0" smtClean="0">
                  <a:latin typeface="UD デジタル 教科書体 NK-R" panose="02020400000000000000" pitchFamily="18" charset="-128"/>
                  <a:ea typeface="UD デジタル 教科書体 NK-R" panose="02020400000000000000" pitchFamily="18" charset="-128"/>
                </a:rPr>
                <a:t>こころのサインは</a:t>
              </a:r>
              <a:endParaRPr lang="en-US" altLang="ja-JP" sz="4400" dirty="0" smtClean="0">
                <a:latin typeface="UD デジタル 教科書体 NK-R" panose="02020400000000000000" pitchFamily="18" charset="-128"/>
                <a:ea typeface="UD デジタル 教科書体 NK-R" panose="02020400000000000000" pitchFamily="18" charset="-128"/>
              </a:endParaRPr>
            </a:p>
            <a:p>
              <a:pPr algn="ctr">
                <a:lnSpc>
                  <a:spcPct val="130000"/>
                </a:lnSpc>
              </a:pPr>
              <a:r>
                <a:rPr kumimoji="1" lang="ja-JP" altLang="en-US" sz="4400" dirty="0" smtClean="0">
                  <a:latin typeface="UD デジタル 教科書体 NK-R" panose="02020400000000000000" pitchFamily="18" charset="-128"/>
                  <a:ea typeface="UD デジタル 教科書体 NK-R" panose="02020400000000000000" pitchFamily="18" charset="-128"/>
                </a:rPr>
                <a:t>あなたのこころが送ってくれたＳＯＳのメッセージ</a:t>
              </a:r>
              <a:endParaRPr kumimoji="1" lang="en-US" altLang="ja-JP" sz="4400" dirty="0" smtClean="0">
                <a:latin typeface="UD デジタル 教科書体 NK-R" panose="02020400000000000000" pitchFamily="18" charset="-128"/>
                <a:ea typeface="UD デジタル 教科書体 NK-R" panose="02020400000000000000" pitchFamily="18" charset="-128"/>
              </a:endParaRPr>
            </a:p>
          </p:txBody>
        </p:sp>
        <p:sp>
          <p:nvSpPr>
            <p:cNvPr id="25" name="タイトル 1">
              <a:extLst>
                <a:ext uri="{FF2B5EF4-FFF2-40B4-BE49-F238E27FC236}">
                  <a16:creationId xmlns="" xmlns:a16="http://schemas.microsoft.com/office/drawing/2014/main" id="{9B6DAEEB-483B-4B47-9ECC-AB22CB36E0C8}"/>
                </a:ext>
              </a:extLst>
            </p:cNvPr>
            <p:cNvSpPr txBox="1">
              <a:spLocks/>
            </p:cNvSpPr>
            <p:nvPr/>
          </p:nvSpPr>
          <p:spPr>
            <a:xfrm>
              <a:off x="4295604" y="550604"/>
              <a:ext cx="1175556"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dirty="0">
                  <a:latin typeface="UD デジタル 教科書体 NP-R" panose="02020400000000000000" pitchFamily="18" charset="-128"/>
                  <a:ea typeface="UD デジタル 教科書体 NP-R" panose="02020400000000000000" pitchFamily="18" charset="-128"/>
                </a:rPr>
                <a:t>おく</a:t>
              </a:r>
              <a:endParaRPr lang="en-US" altLang="ja-JP" sz="2400" dirty="0" smtClean="0">
                <a:latin typeface="UD デジタル 教科書体 NP-R" panose="02020400000000000000" pitchFamily="18" charset="-128"/>
                <a:ea typeface="UD デジタル 教科書体 NP-R" panose="02020400000000000000" pitchFamily="18" charset="-128"/>
              </a:endParaRPr>
            </a:p>
          </p:txBody>
        </p:sp>
      </p:grpSp>
      <p:grpSp>
        <p:nvGrpSpPr>
          <p:cNvPr id="7" name="グループ化 6"/>
          <p:cNvGrpSpPr/>
          <p:nvPr/>
        </p:nvGrpSpPr>
        <p:grpSpPr>
          <a:xfrm>
            <a:off x="1313411" y="1711900"/>
            <a:ext cx="9565178" cy="2604836"/>
            <a:chOff x="1313411" y="1711900"/>
            <a:chExt cx="9565178" cy="2604836"/>
          </a:xfrm>
        </p:grpSpPr>
        <p:grpSp>
          <p:nvGrpSpPr>
            <p:cNvPr id="12" name="グループ化 11"/>
            <p:cNvGrpSpPr/>
            <p:nvPr/>
          </p:nvGrpSpPr>
          <p:grpSpPr>
            <a:xfrm>
              <a:off x="1313411" y="1844136"/>
              <a:ext cx="9565178" cy="2472600"/>
              <a:chOff x="1313411" y="2354737"/>
              <a:chExt cx="9565178" cy="2472600"/>
            </a:xfrm>
          </p:grpSpPr>
          <p:sp>
            <p:nvSpPr>
              <p:cNvPr id="20" name="正方形/長方形 19"/>
              <p:cNvSpPr/>
              <p:nvPr/>
            </p:nvSpPr>
            <p:spPr>
              <a:xfrm>
                <a:off x="1452880" y="4294640"/>
                <a:ext cx="9286242" cy="401361"/>
              </a:xfrm>
              <a:prstGeom prst="rect">
                <a:avLst/>
              </a:prstGeom>
              <a:solidFill>
                <a:srgbClr val="F8F2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5" name="正方形/長方形 4"/>
              <p:cNvSpPr/>
              <p:nvPr/>
            </p:nvSpPr>
            <p:spPr>
              <a:xfrm>
                <a:off x="1452880" y="3059744"/>
                <a:ext cx="9286242" cy="401361"/>
              </a:xfrm>
              <a:prstGeom prst="rect">
                <a:avLst/>
              </a:prstGeom>
              <a:solidFill>
                <a:srgbClr val="F8F2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6" name="テキスト ボックス 5"/>
              <p:cNvSpPr txBox="1"/>
              <p:nvPr/>
            </p:nvSpPr>
            <p:spPr>
              <a:xfrm>
                <a:off x="1313411" y="2354737"/>
                <a:ext cx="9565178" cy="2472600"/>
              </a:xfrm>
              <a:prstGeom prst="rect">
                <a:avLst/>
              </a:prstGeom>
              <a:noFill/>
            </p:spPr>
            <p:txBody>
              <a:bodyPr wrap="square" rtlCol="0">
                <a:spAutoFit/>
              </a:bodyPr>
              <a:lstStyle/>
              <a:p>
                <a:pPr algn="ctr">
                  <a:lnSpc>
                    <a:spcPct val="150000"/>
                  </a:lnSpc>
                </a:pPr>
                <a:r>
                  <a:rPr kumimoji="1" lang="ja-JP" altLang="en-US" sz="5400" dirty="0" smtClean="0">
                    <a:effectLst>
                      <a:glow rad="101600">
                        <a:schemeClr val="bg1"/>
                      </a:glow>
                    </a:effectLst>
                    <a:latin typeface="UD デジタル 教科書体 NK-B" panose="02020700000000000000" pitchFamily="18" charset="-128"/>
                    <a:ea typeface="UD デジタル 教科書体 NK-B" panose="02020700000000000000" pitchFamily="18" charset="-128"/>
                  </a:rPr>
                  <a:t>一人で頑張らず、周りの人や</a:t>
                </a:r>
                <a:endParaRPr kumimoji="1" lang="en-US" altLang="ja-JP" sz="5400" dirty="0" smtClean="0">
                  <a:effectLst>
                    <a:glow rad="101600">
                      <a:schemeClr val="bg1"/>
                    </a:glow>
                  </a:effectLst>
                  <a:latin typeface="UD デジタル 教科書体 NK-B" panose="02020700000000000000" pitchFamily="18" charset="-128"/>
                  <a:ea typeface="UD デジタル 教科書体 NK-B" panose="02020700000000000000" pitchFamily="18" charset="-128"/>
                </a:endParaRPr>
              </a:p>
              <a:p>
                <a:pPr algn="ctr">
                  <a:lnSpc>
                    <a:spcPct val="150000"/>
                  </a:lnSpc>
                </a:pPr>
                <a:r>
                  <a:rPr kumimoji="1" lang="ja-JP" altLang="en-US" sz="5400" dirty="0" smtClean="0">
                    <a:effectLst>
                      <a:glow rad="101600">
                        <a:schemeClr val="bg1"/>
                      </a:glow>
                    </a:effectLst>
                    <a:latin typeface="UD デジタル 教科書体 NK-B" panose="02020700000000000000" pitchFamily="18" charset="-128"/>
                    <a:ea typeface="UD デジタル 教科書体 NK-B" panose="02020700000000000000" pitchFamily="18" charset="-128"/>
                  </a:rPr>
                  <a:t>専門家・専門機関に相談する</a:t>
                </a:r>
                <a:endParaRPr lang="en-US" altLang="ja-JP" sz="5400" dirty="0">
                  <a:effectLst>
                    <a:glow rad="101600">
                      <a:schemeClr val="bg1"/>
                    </a:glow>
                  </a:effectLst>
                  <a:latin typeface="UD デジタル 教科書体 NK-B" panose="02020700000000000000" pitchFamily="18" charset="-128"/>
                  <a:ea typeface="UD デジタル 教科書体 NK-B" panose="02020700000000000000" pitchFamily="18" charset="-128"/>
                </a:endParaRPr>
              </a:p>
            </p:txBody>
          </p:sp>
        </p:grpSp>
        <p:sp>
          <p:nvSpPr>
            <p:cNvPr id="26" name="タイトル 1">
              <a:extLst>
                <a:ext uri="{FF2B5EF4-FFF2-40B4-BE49-F238E27FC236}">
                  <a16:creationId xmlns="" xmlns:a16="http://schemas.microsoft.com/office/drawing/2014/main" id="{9B6DAEEB-483B-4B47-9ECC-AB22CB36E0C8}"/>
                </a:ext>
              </a:extLst>
            </p:cNvPr>
            <p:cNvSpPr txBox="1">
              <a:spLocks/>
            </p:cNvSpPr>
            <p:nvPr/>
          </p:nvSpPr>
          <p:spPr>
            <a:xfrm>
              <a:off x="1800872" y="1711900"/>
              <a:ext cx="1765288"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800" dirty="0" smtClean="0">
                  <a:latin typeface="UD デジタル 教科書体 NP-R" panose="02020400000000000000" pitchFamily="18" charset="-128"/>
                  <a:ea typeface="UD デジタル 教科書体 NP-R" panose="02020400000000000000" pitchFamily="18" charset="-128"/>
                </a:rPr>
                <a:t>ひとり</a:t>
              </a:r>
              <a:endParaRPr lang="en-US" altLang="ja-JP" sz="2800" dirty="0" smtClean="0">
                <a:latin typeface="UD デジタル 教科書体 NP-R" panose="02020400000000000000" pitchFamily="18" charset="-128"/>
                <a:ea typeface="UD デジタル 教科書体 NP-R" panose="02020400000000000000" pitchFamily="18" charset="-128"/>
              </a:endParaRPr>
            </a:p>
          </p:txBody>
        </p:sp>
        <p:sp>
          <p:nvSpPr>
            <p:cNvPr id="27" name="タイトル 1">
              <a:extLst>
                <a:ext uri="{FF2B5EF4-FFF2-40B4-BE49-F238E27FC236}">
                  <a16:creationId xmlns="" xmlns:a16="http://schemas.microsoft.com/office/drawing/2014/main" id="{9B6DAEEB-483B-4B47-9ECC-AB22CB36E0C8}"/>
                </a:ext>
              </a:extLst>
            </p:cNvPr>
            <p:cNvSpPr txBox="1">
              <a:spLocks/>
            </p:cNvSpPr>
            <p:nvPr/>
          </p:nvSpPr>
          <p:spPr>
            <a:xfrm>
              <a:off x="3758738" y="1711900"/>
              <a:ext cx="1765288"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800" dirty="0" smtClean="0">
                  <a:latin typeface="UD デジタル 教科書体 NP-R" panose="02020400000000000000" pitchFamily="18" charset="-128"/>
                  <a:ea typeface="UD デジタル 教科書体 NP-R" panose="02020400000000000000" pitchFamily="18" charset="-128"/>
                </a:rPr>
                <a:t>がん</a:t>
              </a:r>
              <a:r>
                <a:rPr lang="ja-JP" altLang="en-US" sz="1100" dirty="0" smtClean="0">
                  <a:latin typeface="UD デジタル 教科書体 NP-R" panose="02020400000000000000" pitchFamily="18" charset="-128"/>
                  <a:ea typeface="UD デジタル 教科書体 NP-R" panose="02020400000000000000" pitchFamily="18" charset="-128"/>
                </a:rPr>
                <a:t>　</a:t>
              </a:r>
              <a:r>
                <a:rPr lang="ja-JP" altLang="en-US" sz="2800" dirty="0" smtClean="0">
                  <a:latin typeface="UD デジタル 教科書体 NP-R" panose="02020400000000000000" pitchFamily="18" charset="-128"/>
                  <a:ea typeface="UD デジタル 教科書体 NP-R" panose="02020400000000000000" pitchFamily="18" charset="-128"/>
                </a:rPr>
                <a:t>ば</a:t>
              </a:r>
              <a:endParaRPr lang="en-US" altLang="ja-JP" sz="2800" dirty="0" smtClean="0">
                <a:latin typeface="UD デジタル 教科書体 NP-R" panose="02020400000000000000" pitchFamily="18" charset="-128"/>
                <a:ea typeface="UD デジタル 教科書体 NP-R" panose="02020400000000000000" pitchFamily="18" charset="-128"/>
              </a:endParaRPr>
            </a:p>
          </p:txBody>
        </p:sp>
        <p:sp>
          <p:nvSpPr>
            <p:cNvPr id="28" name="タイトル 1">
              <a:extLst>
                <a:ext uri="{FF2B5EF4-FFF2-40B4-BE49-F238E27FC236}">
                  <a16:creationId xmlns="" xmlns:a16="http://schemas.microsoft.com/office/drawing/2014/main" id="{9B6DAEEB-483B-4B47-9ECC-AB22CB36E0C8}"/>
                </a:ext>
              </a:extLst>
            </p:cNvPr>
            <p:cNvSpPr txBox="1">
              <a:spLocks/>
            </p:cNvSpPr>
            <p:nvPr/>
          </p:nvSpPr>
          <p:spPr>
            <a:xfrm>
              <a:off x="6709077" y="1711900"/>
              <a:ext cx="1230963"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800" dirty="0" smtClean="0">
                  <a:latin typeface="UD デジタル 教科書体 NP-R" panose="02020400000000000000" pitchFamily="18" charset="-128"/>
                  <a:ea typeface="UD デジタル 教科書体 NP-R" panose="02020400000000000000" pitchFamily="18" charset="-128"/>
                </a:rPr>
                <a:t>まわ</a:t>
              </a:r>
              <a:endParaRPr lang="en-US" altLang="ja-JP" sz="2800" dirty="0" smtClean="0">
                <a:latin typeface="UD デジタル 教科書体 NP-R" panose="02020400000000000000" pitchFamily="18" charset="-128"/>
                <a:ea typeface="UD デジタル 教科書体 NP-R" panose="02020400000000000000" pitchFamily="18" charset="-128"/>
              </a:endParaRPr>
            </a:p>
          </p:txBody>
        </p:sp>
        <p:sp>
          <p:nvSpPr>
            <p:cNvPr id="29" name="タイトル 1">
              <a:extLst>
                <a:ext uri="{FF2B5EF4-FFF2-40B4-BE49-F238E27FC236}">
                  <a16:creationId xmlns="" xmlns:a16="http://schemas.microsoft.com/office/drawing/2014/main" id="{9B6DAEEB-483B-4B47-9ECC-AB22CB36E0C8}"/>
                </a:ext>
              </a:extLst>
            </p:cNvPr>
            <p:cNvSpPr txBox="1">
              <a:spLocks/>
            </p:cNvSpPr>
            <p:nvPr/>
          </p:nvSpPr>
          <p:spPr>
            <a:xfrm>
              <a:off x="1706880" y="2914648"/>
              <a:ext cx="2301240"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800" dirty="0">
                  <a:latin typeface="UD デジタル 教科書体 NP-R" panose="02020400000000000000" pitchFamily="18" charset="-128"/>
                  <a:ea typeface="UD デジタル 教科書体 NP-R" panose="02020400000000000000" pitchFamily="18" charset="-128"/>
                </a:rPr>
                <a:t>せん</a:t>
              </a:r>
              <a:r>
                <a:rPr lang="ja-JP" altLang="en-US" sz="2800" dirty="0" smtClean="0">
                  <a:latin typeface="UD デジタル 教科書体 NP-R" panose="02020400000000000000" pitchFamily="18" charset="-128"/>
                  <a:ea typeface="UD デジタル 教科書体 NP-R" panose="02020400000000000000" pitchFamily="18" charset="-128"/>
                </a:rPr>
                <a:t>もん</a:t>
              </a:r>
              <a:r>
                <a:rPr lang="ja-JP" altLang="en-US" sz="1000" dirty="0" smtClean="0">
                  <a:latin typeface="UD デジタル 教科書体 NP-R" panose="02020400000000000000" pitchFamily="18" charset="-128"/>
                  <a:ea typeface="UD デジタル 教科書体 NP-R" panose="02020400000000000000" pitchFamily="18" charset="-128"/>
                </a:rPr>
                <a:t>　</a:t>
              </a:r>
              <a:r>
                <a:rPr lang="ja-JP" altLang="en-US" sz="2800" dirty="0" smtClean="0">
                  <a:latin typeface="UD デジタル 教科書体 NP-R" panose="02020400000000000000" pitchFamily="18" charset="-128"/>
                  <a:ea typeface="UD デジタル 教科書体 NP-R" panose="02020400000000000000" pitchFamily="18" charset="-128"/>
                </a:rPr>
                <a:t>か</a:t>
              </a:r>
              <a:endParaRPr lang="en-US" altLang="ja-JP" sz="2800" dirty="0" smtClean="0">
                <a:latin typeface="UD デジタル 教科書体 NP-R" panose="02020400000000000000" pitchFamily="18" charset="-128"/>
                <a:ea typeface="UD デジタル 教科書体 NP-R" panose="02020400000000000000" pitchFamily="18" charset="-128"/>
              </a:endParaRPr>
            </a:p>
          </p:txBody>
        </p:sp>
        <p:sp>
          <p:nvSpPr>
            <p:cNvPr id="30" name="タイトル 1">
              <a:extLst>
                <a:ext uri="{FF2B5EF4-FFF2-40B4-BE49-F238E27FC236}">
                  <a16:creationId xmlns="" xmlns:a16="http://schemas.microsoft.com/office/drawing/2014/main" id="{9B6DAEEB-483B-4B47-9ECC-AB22CB36E0C8}"/>
                </a:ext>
              </a:extLst>
            </p:cNvPr>
            <p:cNvSpPr txBox="1">
              <a:spLocks/>
            </p:cNvSpPr>
            <p:nvPr/>
          </p:nvSpPr>
          <p:spPr>
            <a:xfrm>
              <a:off x="4056148" y="2914648"/>
              <a:ext cx="3137131"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800" dirty="0">
                  <a:latin typeface="UD デジタル 教科書体 NP-R" panose="02020400000000000000" pitchFamily="18" charset="-128"/>
                  <a:ea typeface="UD デジタル 教科書体 NP-R" panose="02020400000000000000" pitchFamily="18" charset="-128"/>
                </a:rPr>
                <a:t>せん</a:t>
              </a:r>
              <a:r>
                <a:rPr lang="ja-JP" altLang="en-US" sz="2800" dirty="0" smtClean="0">
                  <a:latin typeface="UD デジタル 教科書体 NP-R" panose="02020400000000000000" pitchFamily="18" charset="-128"/>
                  <a:ea typeface="UD デジタル 教科書体 NP-R" panose="02020400000000000000" pitchFamily="18" charset="-128"/>
                </a:rPr>
                <a:t>もん</a:t>
              </a:r>
              <a:r>
                <a:rPr lang="ja-JP" altLang="en-US" sz="1050" dirty="0" smtClean="0">
                  <a:latin typeface="UD デジタル 教科書体 NP-R" panose="02020400000000000000" pitchFamily="18" charset="-128"/>
                  <a:ea typeface="UD デジタル 教科書体 NP-R" panose="02020400000000000000" pitchFamily="18" charset="-128"/>
                </a:rPr>
                <a:t>　</a:t>
              </a:r>
              <a:r>
                <a:rPr lang="ja-JP" altLang="en-US" sz="2800" dirty="0" smtClean="0">
                  <a:latin typeface="UD デジタル 教科書体 NP-R" panose="02020400000000000000" pitchFamily="18" charset="-128"/>
                  <a:ea typeface="UD デジタル 教科書体 NP-R" panose="02020400000000000000" pitchFamily="18" charset="-128"/>
                </a:rPr>
                <a:t>きかん</a:t>
              </a:r>
              <a:endParaRPr lang="en-US" altLang="ja-JP" sz="2800" dirty="0" smtClean="0">
                <a:latin typeface="UD デジタル 教科書体 NP-R" panose="02020400000000000000" pitchFamily="18" charset="-128"/>
                <a:ea typeface="UD デジタル 教科書体 NP-R" panose="02020400000000000000" pitchFamily="18" charset="-128"/>
              </a:endParaRPr>
            </a:p>
          </p:txBody>
        </p:sp>
        <p:sp>
          <p:nvSpPr>
            <p:cNvPr id="31" name="タイトル 1">
              <a:extLst>
                <a:ext uri="{FF2B5EF4-FFF2-40B4-BE49-F238E27FC236}">
                  <a16:creationId xmlns="" xmlns:a16="http://schemas.microsoft.com/office/drawing/2014/main" id="{9B6DAEEB-483B-4B47-9ECC-AB22CB36E0C8}"/>
                </a:ext>
              </a:extLst>
            </p:cNvPr>
            <p:cNvSpPr txBox="1">
              <a:spLocks/>
            </p:cNvSpPr>
            <p:nvPr/>
          </p:nvSpPr>
          <p:spPr>
            <a:xfrm>
              <a:off x="7420576" y="2914648"/>
              <a:ext cx="1901760"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800" dirty="0" smtClean="0">
                  <a:latin typeface="UD デジタル 教科書体 NP-R" panose="02020400000000000000" pitchFamily="18" charset="-128"/>
                  <a:ea typeface="UD デジタル 教科書体 NP-R" panose="02020400000000000000" pitchFamily="18" charset="-128"/>
                </a:rPr>
                <a:t>そうだん</a:t>
              </a:r>
              <a:endParaRPr lang="en-US" altLang="ja-JP" sz="2800" dirty="0" smtClean="0">
                <a:latin typeface="UD デジタル 教科書体 NP-R" panose="02020400000000000000" pitchFamily="18" charset="-128"/>
                <a:ea typeface="UD デジタル 教科書体 NP-R" panose="02020400000000000000" pitchFamily="18" charset="-128"/>
              </a:endParaRPr>
            </a:p>
          </p:txBody>
        </p:sp>
      </p:grpSp>
    </p:spTree>
    <p:extLst>
      <p:ext uri="{BB962C8B-B14F-4D97-AF65-F5344CB8AC3E}">
        <p14:creationId xmlns:p14="http://schemas.microsoft.com/office/powerpoint/2010/main" val="233962095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1046242" y="4741737"/>
            <a:ext cx="10095682" cy="300960"/>
            <a:chOff x="1091962" y="4460249"/>
            <a:chExt cx="10095682" cy="300960"/>
          </a:xfrm>
        </p:grpSpPr>
        <p:grpSp>
          <p:nvGrpSpPr>
            <p:cNvPr id="24" name="グループ化 23"/>
            <p:cNvGrpSpPr/>
            <p:nvPr/>
          </p:nvGrpSpPr>
          <p:grpSpPr>
            <a:xfrm>
              <a:off x="1091962" y="4460249"/>
              <a:ext cx="2653916" cy="300960"/>
              <a:chOff x="8461129" y="4784203"/>
              <a:chExt cx="2653916" cy="300960"/>
            </a:xfrm>
          </p:grpSpPr>
          <p:sp>
            <p:nvSpPr>
              <p:cNvPr id="17" name="角丸四角形 16"/>
              <p:cNvSpPr/>
              <p:nvPr/>
            </p:nvSpPr>
            <p:spPr>
              <a:xfrm>
                <a:off x="8479155" y="4784203"/>
                <a:ext cx="2617864" cy="300960"/>
              </a:xfrm>
              <a:prstGeom prst="roundRect">
                <a:avLst>
                  <a:gd name="adj" fmla="val 0"/>
                </a:avLst>
              </a:prstGeom>
              <a:solidFill>
                <a:srgbClr val="00B0F0"/>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8461129" y="4784203"/>
                <a:ext cx="2653916" cy="300960"/>
              </a:xfrm>
              <a:prstGeom prst="roundRect">
                <a:avLst>
                  <a:gd name="adj" fmla="val 23400"/>
                </a:avLst>
              </a:prstGeom>
              <a:noFill/>
              <a:ln w="571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24"/>
            <p:cNvGrpSpPr/>
            <p:nvPr/>
          </p:nvGrpSpPr>
          <p:grpSpPr>
            <a:xfrm>
              <a:off x="4849830" y="4460249"/>
              <a:ext cx="2653916" cy="300960"/>
              <a:chOff x="4824971" y="4784203"/>
              <a:chExt cx="2653916" cy="300960"/>
            </a:xfrm>
          </p:grpSpPr>
          <p:sp>
            <p:nvSpPr>
              <p:cNvPr id="19" name="角丸四角形 18"/>
              <p:cNvSpPr/>
              <p:nvPr/>
            </p:nvSpPr>
            <p:spPr>
              <a:xfrm>
                <a:off x="6434164" y="4784203"/>
                <a:ext cx="1029483" cy="300960"/>
              </a:xfrm>
              <a:prstGeom prst="roundRect">
                <a:avLst>
                  <a:gd name="adj" fmla="val 0"/>
                </a:avLst>
              </a:prstGeom>
              <a:solidFill>
                <a:srgbClr val="FFC000"/>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4824971" y="4784203"/>
                <a:ext cx="2653916" cy="300960"/>
              </a:xfrm>
              <a:prstGeom prst="roundRect">
                <a:avLst>
                  <a:gd name="adj" fmla="val 23400"/>
                </a:avLst>
              </a:prstGeom>
              <a:noFill/>
              <a:ln w="571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p:cNvGrpSpPr/>
            <p:nvPr/>
          </p:nvGrpSpPr>
          <p:grpSpPr>
            <a:xfrm>
              <a:off x="8533728" y="4460249"/>
              <a:ext cx="2653916" cy="300960"/>
              <a:chOff x="1248651" y="4784203"/>
              <a:chExt cx="2653916" cy="300960"/>
            </a:xfrm>
          </p:grpSpPr>
          <p:sp>
            <p:nvSpPr>
              <p:cNvPr id="21" name="角丸四角形 20"/>
              <p:cNvSpPr/>
              <p:nvPr/>
            </p:nvSpPr>
            <p:spPr>
              <a:xfrm>
                <a:off x="3490812" y="4784203"/>
                <a:ext cx="391435" cy="300960"/>
              </a:xfrm>
              <a:prstGeom prst="roundRect">
                <a:avLst>
                  <a:gd name="adj" fmla="val 0"/>
                </a:avLst>
              </a:prstGeom>
              <a:solidFill>
                <a:srgbClr val="FF0000"/>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1248651" y="4784203"/>
                <a:ext cx="2653916" cy="300960"/>
              </a:xfrm>
              <a:prstGeom prst="roundRect">
                <a:avLst>
                  <a:gd name="adj" fmla="val 23400"/>
                </a:avLst>
              </a:prstGeom>
              <a:noFill/>
              <a:ln w="571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6" name="グループ化 5"/>
          <p:cNvGrpSpPr/>
          <p:nvPr/>
        </p:nvGrpSpPr>
        <p:grpSpPr>
          <a:xfrm>
            <a:off x="687501" y="1487168"/>
            <a:ext cx="11450237" cy="2734312"/>
            <a:chOff x="115904" y="758384"/>
            <a:chExt cx="12598609" cy="3008543"/>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699137" y="820859"/>
              <a:ext cx="5015376" cy="2943422"/>
            </a:xfrm>
            <a:prstGeom prst="rect">
              <a:avLst/>
            </a:prstGeom>
          </p:spPr>
        </p:pic>
        <p:grpSp>
          <p:nvGrpSpPr>
            <p:cNvPr id="13" name="グループ化 12"/>
            <p:cNvGrpSpPr/>
            <p:nvPr/>
          </p:nvGrpSpPr>
          <p:grpSpPr>
            <a:xfrm>
              <a:off x="4804110" y="868273"/>
              <a:ext cx="4653934" cy="1536392"/>
              <a:chOff x="4804110" y="868273"/>
              <a:chExt cx="4653934" cy="1536392"/>
            </a:xfrm>
          </p:grpSpPr>
          <p:pic>
            <p:nvPicPr>
              <p:cNvPr id="12" name="図 1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804110" y="868273"/>
                <a:ext cx="671512" cy="622970"/>
              </a:xfrm>
              <a:prstGeom prst="rect">
                <a:avLst/>
              </a:prstGeom>
            </p:spPr>
          </p:pic>
          <p:pic>
            <p:nvPicPr>
              <p:cNvPr id="33" name="図 3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8942275" y="1324070"/>
                <a:ext cx="515769" cy="1080595"/>
              </a:xfrm>
              <a:prstGeom prst="rect">
                <a:avLst/>
              </a:prstGeom>
            </p:spPr>
          </p:pic>
        </p:grpSp>
        <p:pic>
          <p:nvPicPr>
            <p:cNvPr id="4" name="図 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860848" y="1022649"/>
              <a:ext cx="2597178" cy="2734529"/>
            </a:xfrm>
            <a:prstGeom prst="rect">
              <a:avLst/>
            </a:prstGeom>
          </p:spPr>
        </p:pic>
        <p:pic>
          <p:nvPicPr>
            <p:cNvPr id="5" name="図 4"/>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15904" y="758384"/>
              <a:ext cx="4025088" cy="3008543"/>
            </a:xfrm>
            <a:prstGeom prst="rect">
              <a:avLst/>
            </a:prstGeom>
          </p:spPr>
        </p:pic>
      </p:grpSp>
      <p:sp>
        <p:nvSpPr>
          <p:cNvPr id="8" name="右中かっこ 7"/>
          <p:cNvSpPr/>
          <p:nvPr/>
        </p:nvSpPr>
        <p:spPr>
          <a:xfrm rot="5400000">
            <a:off x="7871752" y="1974713"/>
            <a:ext cx="313748" cy="7168507"/>
          </a:xfrm>
          <a:prstGeom prst="rightBrace">
            <a:avLst>
              <a:gd name="adj1" fmla="val 95828"/>
              <a:gd name="adj2" fmla="val 50000"/>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7" name="グループ化 6"/>
          <p:cNvGrpSpPr/>
          <p:nvPr/>
        </p:nvGrpSpPr>
        <p:grpSpPr>
          <a:xfrm>
            <a:off x="436880" y="-52146"/>
            <a:ext cx="11176000" cy="1123600"/>
            <a:chOff x="436880" y="-52146"/>
            <a:chExt cx="11176000" cy="1123600"/>
          </a:xfrm>
        </p:grpSpPr>
        <p:sp>
          <p:nvSpPr>
            <p:cNvPr id="15" name="テキスト ボックス 14"/>
            <p:cNvSpPr txBox="1"/>
            <p:nvPr/>
          </p:nvSpPr>
          <p:spPr>
            <a:xfrm>
              <a:off x="436880" y="363568"/>
              <a:ext cx="11176000" cy="707886"/>
            </a:xfrm>
            <a:prstGeom prst="rect">
              <a:avLst/>
            </a:prstGeom>
            <a:noFill/>
          </p:spPr>
          <p:txBody>
            <a:bodyPr wrap="square" rtlCol="0">
              <a:spAutoFit/>
            </a:bodyPr>
            <a:lstStyle/>
            <a:p>
              <a:pPr algn="ctr"/>
              <a:r>
                <a:rPr kumimoji="1" lang="ja-JP" altLang="en-US" sz="4000" dirty="0" smtClean="0">
                  <a:latin typeface="UD デジタル 教科書体 NK-R" panose="02020400000000000000" pitchFamily="18" charset="-128"/>
                  <a:ea typeface="UD デジタル 教科書体 NK-R" panose="02020400000000000000" pitchFamily="18" charset="-128"/>
                </a:rPr>
                <a:t>こころのエネルギー量</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sp>
          <p:nvSpPr>
            <p:cNvPr id="26" name="タイトル 1">
              <a:extLst>
                <a:ext uri="{FF2B5EF4-FFF2-40B4-BE49-F238E27FC236}">
                  <a16:creationId xmlns="" xmlns:a16="http://schemas.microsoft.com/office/drawing/2014/main" id="{9B6DAEEB-483B-4B47-9ECC-AB22CB36E0C8}"/>
                </a:ext>
              </a:extLst>
            </p:cNvPr>
            <p:cNvSpPr txBox="1">
              <a:spLocks/>
            </p:cNvSpPr>
            <p:nvPr/>
          </p:nvSpPr>
          <p:spPr>
            <a:xfrm>
              <a:off x="7105163" y="-52146"/>
              <a:ext cx="1892082"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dirty="0" smtClean="0">
                  <a:latin typeface="UD デジタル 教科書体 NP-R" panose="02020400000000000000" pitchFamily="18" charset="-128"/>
                  <a:ea typeface="UD デジタル 教科書体 NP-R" panose="02020400000000000000" pitchFamily="18" charset="-128"/>
                </a:rPr>
                <a:t>りょう</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grpSp>
      <p:grpSp>
        <p:nvGrpSpPr>
          <p:cNvPr id="9" name="グループ化 8"/>
          <p:cNvGrpSpPr/>
          <p:nvPr/>
        </p:nvGrpSpPr>
        <p:grpSpPr>
          <a:xfrm>
            <a:off x="4403304" y="5581735"/>
            <a:ext cx="7303360" cy="1103755"/>
            <a:chOff x="4403304" y="5581735"/>
            <a:chExt cx="7303360" cy="1103755"/>
          </a:xfrm>
        </p:grpSpPr>
        <p:sp>
          <p:nvSpPr>
            <p:cNvPr id="27" name="テキスト ボックス 26"/>
            <p:cNvSpPr txBox="1"/>
            <p:nvPr/>
          </p:nvSpPr>
          <p:spPr>
            <a:xfrm>
              <a:off x="4403304" y="5977604"/>
              <a:ext cx="7303360" cy="707886"/>
            </a:xfrm>
            <a:prstGeom prst="rect">
              <a:avLst/>
            </a:prstGeom>
            <a:noFill/>
          </p:spPr>
          <p:txBody>
            <a:bodyPr wrap="square" rtlCol="0">
              <a:spAutoFit/>
            </a:bodyPr>
            <a:lstStyle/>
            <a:p>
              <a:pPr algn="ctr"/>
              <a:r>
                <a:rPr kumimoji="1" lang="ja-JP" altLang="en-US" sz="4000" dirty="0" smtClean="0">
                  <a:latin typeface="UD デジタル 教科書体 NK-R" panose="02020400000000000000" pitchFamily="18" charset="-128"/>
                  <a:ea typeface="UD デジタル 教科書体 NK-R" panose="02020400000000000000" pitchFamily="18" charset="-128"/>
                </a:rPr>
                <a:t>休む、助けを求める</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sp>
          <p:nvSpPr>
            <p:cNvPr id="28" name="タイトル 1">
              <a:extLst>
                <a:ext uri="{FF2B5EF4-FFF2-40B4-BE49-F238E27FC236}">
                  <a16:creationId xmlns="" xmlns:a16="http://schemas.microsoft.com/office/drawing/2014/main" id="{9B6DAEEB-483B-4B47-9ECC-AB22CB36E0C8}"/>
                </a:ext>
              </a:extLst>
            </p:cNvPr>
            <p:cNvSpPr txBox="1">
              <a:spLocks/>
            </p:cNvSpPr>
            <p:nvPr/>
          </p:nvSpPr>
          <p:spPr>
            <a:xfrm>
              <a:off x="5781942" y="5581735"/>
              <a:ext cx="968814"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dirty="0" smtClean="0">
                  <a:latin typeface="UD デジタル 教科書体 NP-R" panose="02020400000000000000" pitchFamily="18" charset="-128"/>
                  <a:ea typeface="UD デジタル 教科書体 NP-R" panose="02020400000000000000" pitchFamily="18" charset="-128"/>
                </a:rPr>
                <a:t>やす</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sp>
          <p:nvSpPr>
            <p:cNvPr id="29" name="タイトル 1">
              <a:extLst>
                <a:ext uri="{FF2B5EF4-FFF2-40B4-BE49-F238E27FC236}">
                  <a16:creationId xmlns="" xmlns:a16="http://schemas.microsoft.com/office/drawing/2014/main" id="{9B6DAEEB-483B-4B47-9ECC-AB22CB36E0C8}"/>
                </a:ext>
              </a:extLst>
            </p:cNvPr>
            <p:cNvSpPr txBox="1">
              <a:spLocks/>
            </p:cNvSpPr>
            <p:nvPr/>
          </p:nvSpPr>
          <p:spPr>
            <a:xfrm>
              <a:off x="7007486" y="5581735"/>
              <a:ext cx="968814"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dirty="0">
                  <a:latin typeface="UD デジタル 教科書体 NP-R" panose="02020400000000000000" pitchFamily="18" charset="-128"/>
                  <a:ea typeface="UD デジタル 教科書体 NP-R" panose="02020400000000000000" pitchFamily="18" charset="-128"/>
                </a:rPr>
                <a:t>た</a:t>
              </a:r>
              <a:r>
                <a:rPr lang="ja-JP" altLang="en-US" sz="2400" dirty="0" smtClean="0">
                  <a:latin typeface="UD デジタル 教科書体 NP-R" panose="02020400000000000000" pitchFamily="18" charset="-128"/>
                  <a:ea typeface="UD デジタル 教科書体 NP-R" panose="02020400000000000000" pitchFamily="18" charset="-128"/>
                </a:rPr>
                <a:t>す</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sp>
          <p:nvSpPr>
            <p:cNvPr id="30" name="タイトル 1">
              <a:extLst>
                <a:ext uri="{FF2B5EF4-FFF2-40B4-BE49-F238E27FC236}">
                  <a16:creationId xmlns="" xmlns:a16="http://schemas.microsoft.com/office/drawing/2014/main" id="{9B6DAEEB-483B-4B47-9ECC-AB22CB36E0C8}"/>
                </a:ext>
              </a:extLst>
            </p:cNvPr>
            <p:cNvSpPr txBox="1">
              <a:spLocks/>
            </p:cNvSpPr>
            <p:nvPr/>
          </p:nvSpPr>
          <p:spPr>
            <a:xfrm>
              <a:off x="8413065" y="5581735"/>
              <a:ext cx="968814"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dirty="0" smtClean="0">
                  <a:latin typeface="UD デジタル 教科書体 NP-R" panose="02020400000000000000" pitchFamily="18" charset="-128"/>
                  <a:ea typeface="UD デジタル 教科書体 NP-R" panose="02020400000000000000" pitchFamily="18" charset="-128"/>
                </a:rPr>
                <a:t>もと</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grpSp>
    </p:spTree>
    <p:extLst>
      <p:ext uri="{BB962C8B-B14F-4D97-AF65-F5344CB8AC3E}">
        <p14:creationId xmlns:p14="http://schemas.microsoft.com/office/powerpoint/2010/main" val="255069093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27542" y="1705099"/>
            <a:ext cx="2206378" cy="2515044"/>
          </a:xfrm>
          <a:prstGeom prst="rect">
            <a:avLst/>
          </a:prstGeom>
        </p:spPr>
      </p:pic>
      <p:sp>
        <p:nvSpPr>
          <p:cNvPr id="28" name="角丸四角形 27"/>
          <p:cNvSpPr/>
          <p:nvPr/>
        </p:nvSpPr>
        <p:spPr>
          <a:xfrm>
            <a:off x="4804110" y="4738798"/>
            <a:ext cx="2653916" cy="300960"/>
          </a:xfrm>
          <a:prstGeom prst="roundRect">
            <a:avLst>
              <a:gd name="adj" fmla="val 23400"/>
            </a:avLst>
          </a:prstGeom>
          <a:noFill/>
          <a:ln w="57150">
            <a:solidFill>
              <a:srgbClr val="00B0F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91060591"/>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50916" y="1647472"/>
            <a:ext cx="2115384" cy="2607028"/>
          </a:xfrm>
          <a:prstGeom prst="rect">
            <a:avLst/>
          </a:prstGeom>
        </p:spPr>
      </p:pic>
      <p:pic>
        <p:nvPicPr>
          <p:cNvPr id="27" name="図 2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027542" y="1705099"/>
            <a:ext cx="2206378" cy="2515044"/>
          </a:xfrm>
          <a:prstGeom prst="rect">
            <a:avLst/>
          </a:prstGeom>
        </p:spPr>
      </p:pic>
      <p:sp>
        <p:nvSpPr>
          <p:cNvPr id="42" name="テキスト ボックス 41"/>
          <p:cNvSpPr txBox="1"/>
          <p:nvPr/>
        </p:nvSpPr>
        <p:spPr>
          <a:xfrm>
            <a:off x="4098475" y="4410806"/>
            <a:ext cx="3995050" cy="830997"/>
          </a:xfrm>
          <a:prstGeom prst="rect">
            <a:avLst/>
          </a:prstGeom>
          <a:noFill/>
        </p:spPr>
        <p:txBody>
          <a:bodyPr wrap="square" rtlCol="0">
            <a:spAutoFit/>
          </a:bodyPr>
          <a:lstStyle/>
          <a:p>
            <a:pPr algn="ctr"/>
            <a:r>
              <a:rPr kumimoji="1" lang="ja-JP" altLang="en-US" sz="4800" dirty="0" smtClean="0">
                <a:latin typeface="UD デジタル 教科書体 NK-R" panose="02020400000000000000" pitchFamily="18" charset="-128"/>
                <a:ea typeface="UD デジタル 教科書体 NK-R" panose="02020400000000000000" pitchFamily="18" charset="-128"/>
              </a:rPr>
              <a:t>こころの</a:t>
            </a:r>
            <a:r>
              <a:rPr lang="ja-JP" altLang="en-US" sz="4800" dirty="0">
                <a:latin typeface="UD デジタル 教科書体 NK-R" panose="02020400000000000000" pitchFamily="18" charset="-128"/>
                <a:ea typeface="UD デジタル 教科書体 NK-R" panose="02020400000000000000" pitchFamily="18" charset="-128"/>
              </a:rPr>
              <a:t>サイン</a:t>
            </a:r>
            <a:endParaRPr kumimoji="1" lang="ja-JP" altLang="en-US" sz="4800" dirty="0">
              <a:latin typeface="UD デジタル 教科書体 NK-R" panose="02020400000000000000" pitchFamily="18" charset="-128"/>
              <a:ea typeface="UD デジタル 教科書体 NK-R" panose="02020400000000000000" pitchFamily="18" charset="-128"/>
            </a:endParaRPr>
          </a:p>
        </p:txBody>
      </p:sp>
      <p:grpSp>
        <p:nvGrpSpPr>
          <p:cNvPr id="11" name="グループ化 10"/>
          <p:cNvGrpSpPr/>
          <p:nvPr/>
        </p:nvGrpSpPr>
        <p:grpSpPr>
          <a:xfrm>
            <a:off x="577379" y="1956862"/>
            <a:ext cx="2834268" cy="1745591"/>
            <a:chOff x="1093402" y="1500807"/>
            <a:chExt cx="3456777" cy="2128987"/>
          </a:xfrm>
          <a:solidFill>
            <a:schemeClr val="accent1">
              <a:lumMod val="20000"/>
              <a:lumOff val="80000"/>
            </a:schemeClr>
          </a:solidFill>
        </p:grpSpPr>
        <p:sp>
          <p:nvSpPr>
            <p:cNvPr id="16" name="Shape">
              <a:extLst>
                <a:ext uri="{FF2B5EF4-FFF2-40B4-BE49-F238E27FC236}">
                  <a16:creationId xmlns="" xmlns:a16="http://schemas.microsoft.com/office/drawing/2014/main" id="{94987371-FCA6-450E-9407-95AD69ED89E8}"/>
                </a:ext>
              </a:extLst>
            </p:cNvPr>
            <p:cNvSpPr/>
            <p:nvPr/>
          </p:nvSpPr>
          <p:spPr>
            <a:xfrm>
              <a:off x="1093402" y="1500807"/>
              <a:ext cx="3456777" cy="2128987"/>
            </a:xfrm>
            <a:custGeom>
              <a:avLst/>
              <a:gdLst/>
              <a:ahLst/>
              <a:cxnLst>
                <a:cxn ang="0">
                  <a:pos x="wd2" y="hd2"/>
                </a:cxn>
                <a:cxn ang="5400000">
                  <a:pos x="wd2" y="hd2"/>
                </a:cxn>
                <a:cxn ang="10800000">
                  <a:pos x="wd2" y="hd2"/>
                </a:cxn>
                <a:cxn ang="16200000">
                  <a:pos x="wd2" y="hd2"/>
                </a:cxn>
              </a:cxnLst>
              <a:rect l="0" t="0" r="r" b="b"/>
              <a:pathLst>
                <a:path w="20948" h="20255" extrusionOk="0">
                  <a:moveTo>
                    <a:pt x="20850" y="11130"/>
                  </a:moveTo>
                  <a:cubicBezTo>
                    <a:pt x="20628" y="10013"/>
                    <a:pt x="20076" y="9200"/>
                    <a:pt x="19414" y="8875"/>
                  </a:cubicBezTo>
                  <a:cubicBezTo>
                    <a:pt x="19673" y="7821"/>
                    <a:pt x="19717" y="6627"/>
                    <a:pt x="19487" y="5464"/>
                  </a:cubicBezTo>
                  <a:cubicBezTo>
                    <a:pt x="18944" y="2720"/>
                    <a:pt x="17088" y="1187"/>
                    <a:pt x="15341" y="2039"/>
                  </a:cubicBezTo>
                  <a:cubicBezTo>
                    <a:pt x="14684" y="2359"/>
                    <a:pt x="14135" y="2972"/>
                    <a:pt x="13736" y="3758"/>
                  </a:cubicBezTo>
                  <a:cubicBezTo>
                    <a:pt x="12603" y="770"/>
                    <a:pt x="10277" y="-729"/>
                    <a:pt x="8067" y="348"/>
                  </a:cubicBezTo>
                  <a:cubicBezTo>
                    <a:pt x="6192" y="1262"/>
                    <a:pt x="4917" y="3780"/>
                    <a:pt x="4663" y="6644"/>
                  </a:cubicBezTo>
                  <a:cubicBezTo>
                    <a:pt x="3954" y="6146"/>
                    <a:pt x="3131" y="6036"/>
                    <a:pt x="2332" y="6425"/>
                  </a:cubicBezTo>
                  <a:cubicBezTo>
                    <a:pt x="584" y="7278"/>
                    <a:pt x="-393" y="10192"/>
                    <a:pt x="150" y="12935"/>
                  </a:cubicBezTo>
                  <a:cubicBezTo>
                    <a:pt x="693" y="15679"/>
                    <a:pt x="2549" y="17213"/>
                    <a:pt x="4297" y="16360"/>
                  </a:cubicBezTo>
                  <a:cubicBezTo>
                    <a:pt x="4298" y="16360"/>
                    <a:pt x="4300" y="16359"/>
                    <a:pt x="4301" y="16359"/>
                  </a:cubicBezTo>
                  <a:cubicBezTo>
                    <a:pt x="4313" y="16438"/>
                    <a:pt x="4328" y="16516"/>
                    <a:pt x="4343" y="16594"/>
                  </a:cubicBezTo>
                  <a:cubicBezTo>
                    <a:pt x="4886" y="19338"/>
                    <a:pt x="6742" y="20871"/>
                    <a:pt x="8490" y="20019"/>
                  </a:cubicBezTo>
                  <a:cubicBezTo>
                    <a:pt x="9370" y="19589"/>
                    <a:pt x="10054" y="18638"/>
                    <a:pt x="10447" y="17448"/>
                  </a:cubicBezTo>
                  <a:cubicBezTo>
                    <a:pt x="11497" y="19404"/>
                    <a:pt x="13228" y="20292"/>
                    <a:pt x="14882" y="19486"/>
                  </a:cubicBezTo>
                  <a:cubicBezTo>
                    <a:pt x="16263" y="18813"/>
                    <a:pt x="17263" y="17116"/>
                    <a:pt x="17647" y="15091"/>
                  </a:cubicBezTo>
                  <a:cubicBezTo>
                    <a:pt x="18161" y="15570"/>
                    <a:pt x="18796" y="15723"/>
                    <a:pt x="19411" y="15423"/>
                  </a:cubicBezTo>
                  <a:cubicBezTo>
                    <a:pt x="20564" y="14860"/>
                    <a:pt x="21207" y="12938"/>
                    <a:pt x="20850" y="11130"/>
                  </a:cubicBez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a:solidFill>
                  <a:schemeClr val="tx1"/>
                </a:solidFill>
              </a:endParaRPr>
            </a:p>
          </p:txBody>
        </p:sp>
        <p:sp>
          <p:nvSpPr>
            <p:cNvPr id="12" name="テキスト ボックス 11"/>
            <p:cNvSpPr txBox="1"/>
            <p:nvPr/>
          </p:nvSpPr>
          <p:spPr>
            <a:xfrm>
              <a:off x="1624925" y="2238456"/>
              <a:ext cx="2393730" cy="863364"/>
            </a:xfrm>
            <a:prstGeom prst="rect">
              <a:avLst/>
            </a:prstGeom>
            <a:noFill/>
          </p:spPr>
          <p:txBody>
            <a:bodyPr wrap="square" rtlCol="0">
              <a:spAutoFit/>
            </a:bodyPr>
            <a:lstStyle/>
            <a:p>
              <a:pPr algn="ctr"/>
              <a:r>
                <a:rPr kumimoji="1" lang="ja-JP" altLang="en-US" sz="4000" dirty="0" smtClean="0">
                  <a:latin typeface="UD デジタル 教科書体 NK-R" panose="02020400000000000000" pitchFamily="18" charset="-128"/>
                  <a:ea typeface="UD デジタル 教科書体 NK-R" panose="02020400000000000000" pitchFamily="18" charset="-128"/>
                </a:rPr>
                <a:t>イライラ</a:t>
              </a:r>
              <a:endParaRPr kumimoji="1" lang="en-US" altLang="ja-JP" sz="4000" dirty="0" smtClean="0">
                <a:latin typeface="UD デジタル 教科書体 NK-R" panose="02020400000000000000" pitchFamily="18" charset="-128"/>
                <a:ea typeface="UD デジタル 教科書体 NK-R" panose="02020400000000000000" pitchFamily="18" charset="-128"/>
              </a:endParaRPr>
            </a:p>
          </p:txBody>
        </p:sp>
      </p:grpSp>
      <p:grpSp>
        <p:nvGrpSpPr>
          <p:cNvPr id="3" name="グループ化 2"/>
          <p:cNvGrpSpPr/>
          <p:nvPr/>
        </p:nvGrpSpPr>
        <p:grpSpPr>
          <a:xfrm>
            <a:off x="614449" y="157573"/>
            <a:ext cx="1807298" cy="1142826"/>
            <a:chOff x="614449" y="157573"/>
            <a:chExt cx="1807298" cy="1142826"/>
          </a:xfrm>
        </p:grpSpPr>
        <p:sp>
          <p:nvSpPr>
            <p:cNvPr id="2" name="テキスト ボックス 1"/>
            <p:cNvSpPr txBox="1"/>
            <p:nvPr/>
          </p:nvSpPr>
          <p:spPr>
            <a:xfrm>
              <a:off x="661933" y="592513"/>
              <a:ext cx="1686560" cy="707886"/>
            </a:xfrm>
            <a:prstGeom prst="rect">
              <a:avLst/>
            </a:prstGeom>
            <a:noFill/>
          </p:spPr>
          <p:txBody>
            <a:bodyPr wrap="square" rtlCol="0">
              <a:spAutoFit/>
            </a:bodyPr>
            <a:lstStyle/>
            <a:p>
              <a:pPr algn="ctr"/>
              <a:r>
                <a:rPr kumimoji="1" lang="ja-JP" altLang="en-US" sz="4000" dirty="0" smtClean="0">
                  <a:latin typeface="UD デジタル 教科書体 NK-R" panose="02020400000000000000" pitchFamily="18" charset="-128"/>
                  <a:ea typeface="UD デジタル 教科書体 NK-R" panose="02020400000000000000" pitchFamily="18" charset="-128"/>
                </a:rPr>
                <a:t>感情</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sp>
          <p:nvSpPr>
            <p:cNvPr id="26" name="タイトル 1">
              <a:extLst>
                <a:ext uri="{FF2B5EF4-FFF2-40B4-BE49-F238E27FC236}">
                  <a16:creationId xmlns="" xmlns:a16="http://schemas.microsoft.com/office/drawing/2014/main" id="{9B6DAEEB-483B-4B47-9ECC-AB22CB36E0C8}"/>
                </a:ext>
              </a:extLst>
            </p:cNvPr>
            <p:cNvSpPr txBox="1">
              <a:spLocks/>
            </p:cNvSpPr>
            <p:nvPr/>
          </p:nvSpPr>
          <p:spPr>
            <a:xfrm>
              <a:off x="614449" y="157573"/>
              <a:ext cx="1807298"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spc="-150" dirty="0" smtClean="0">
                  <a:latin typeface="UD デジタル 教科書体 NP-R" panose="02020400000000000000" pitchFamily="18" charset="-128"/>
                  <a:ea typeface="UD デジタル 教科書体 NP-R" panose="02020400000000000000" pitchFamily="18" charset="-128"/>
                </a:rPr>
                <a:t>かんじょう</a:t>
              </a:r>
              <a:endParaRPr lang="ja-JP" altLang="en-US" sz="2400" spc="-150" dirty="0">
                <a:effectLst/>
                <a:latin typeface="UD デジタル 教科書体 NP-R" panose="02020400000000000000" pitchFamily="18" charset="-128"/>
                <a:ea typeface="UD デジタル 教科書体 NP-R" panose="02020400000000000000" pitchFamily="18" charset="-128"/>
              </a:endParaRPr>
            </a:p>
          </p:txBody>
        </p:sp>
      </p:grpSp>
      <p:grpSp>
        <p:nvGrpSpPr>
          <p:cNvPr id="4" name="グループ化 3"/>
          <p:cNvGrpSpPr/>
          <p:nvPr/>
        </p:nvGrpSpPr>
        <p:grpSpPr>
          <a:xfrm>
            <a:off x="2572489" y="391653"/>
            <a:ext cx="2304311" cy="1419197"/>
            <a:chOff x="2572489" y="391653"/>
            <a:chExt cx="2304311" cy="1419197"/>
          </a:xfrm>
        </p:grpSpPr>
        <p:grpSp>
          <p:nvGrpSpPr>
            <p:cNvPr id="30" name="グループ化 29"/>
            <p:cNvGrpSpPr/>
            <p:nvPr/>
          </p:nvGrpSpPr>
          <p:grpSpPr>
            <a:xfrm>
              <a:off x="2572489" y="391653"/>
              <a:ext cx="2304311" cy="1419197"/>
              <a:chOff x="1093402" y="1500807"/>
              <a:chExt cx="3456777" cy="2128987"/>
            </a:xfrm>
            <a:solidFill>
              <a:schemeClr val="accent1">
                <a:lumMod val="20000"/>
                <a:lumOff val="80000"/>
              </a:schemeClr>
            </a:solidFill>
          </p:grpSpPr>
          <p:sp>
            <p:nvSpPr>
              <p:cNvPr id="31" name="Shape">
                <a:extLst>
                  <a:ext uri="{FF2B5EF4-FFF2-40B4-BE49-F238E27FC236}">
                    <a16:creationId xmlns="" xmlns:a16="http://schemas.microsoft.com/office/drawing/2014/main" id="{94987371-FCA6-450E-9407-95AD69ED89E8}"/>
                  </a:ext>
                </a:extLst>
              </p:cNvPr>
              <p:cNvSpPr/>
              <p:nvPr/>
            </p:nvSpPr>
            <p:spPr>
              <a:xfrm>
                <a:off x="1093402" y="1500807"/>
                <a:ext cx="3456777" cy="2128987"/>
              </a:xfrm>
              <a:custGeom>
                <a:avLst/>
                <a:gdLst/>
                <a:ahLst/>
                <a:cxnLst>
                  <a:cxn ang="0">
                    <a:pos x="wd2" y="hd2"/>
                  </a:cxn>
                  <a:cxn ang="5400000">
                    <a:pos x="wd2" y="hd2"/>
                  </a:cxn>
                  <a:cxn ang="10800000">
                    <a:pos x="wd2" y="hd2"/>
                  </a:cxn>
                  <a:cxn ang="16200000">
                    <a:pos x="wd2" y="hd2"/>
                  </a:cxn>
                </a:cxnLst>
                <a:rect l="0" t="0" r="r" b="b"/>
                <a:pathLst>
                  <a:path w="20948" h="20255" extrusionOk="0">
                    <a:moveTo>
                      <a:pt x="20850" y="11130"/>
                    </a:moveTo>
                    <a:cubicBezTo>
                      <a:pt x="20628" y="10013"/>
                      <a:pt x="20076" y="9200"/>
                      <a:pt x="19414" y="8875"/>
                    </a:cubicBezTo>
                    <a:cubicBezTo>
                      <a:pt x="19673" y="7821"/>
                      <a:pt x="19717" y="6627"/>
                      <a:pt x="19487" y="5464"/>
                    </a:cubicBezTo>
                    <a:cubicBezTo>
                      <a:pt x="18944" y="2720"/>
                      <a:pt x="17088" y="1187"/>
                      <a:pt x="15341" y="2039"/>
                    </a:cubicBezTo>
                    <a:cubicBezTo>
                      <a:pt x="14684" y="2359"/>
                      <a:pt x="14135" y="2972"/>
                      <a:pt x="13736" y="3758"/>
                    </a:cubicBezTo>
                    <a:cubicBezTo>
                      <a:pt x="12603" y="770"/>
                      <a:pt x="10277" y="-729"/>
                      <a:pt x="8067" y="348"/>
                    </a:cubicBezTo>
                    <a:cubicBezTo>
                      <a:pt x="6192" y="1262"/>
                      <a:pt x="4917" y="3780"/>
                      <a:pt x="4663" y="6644"/>
                    </a:cubicBezTo>
                    <a:cubicBezTo>
                      <a:pt x="3954" y="6146"/>
                      <a:pt x="3131" y="6036"/>
                      <a:pt x="2332" y="6425"/>
                    </a:cubicBezTo>
                    <a:cubicBezTo>
                      <a:pt x="584" y="7278"/>
                      <a:pt x="-393" y="10192"/>
                      <a:pt x="150" y="12935"/>
                    </a:cubicBezTo>
                    <a:cubicBezTo>
                      <a:pt x="693" y="15679"/>
                      <a:pt x="2549" y="17213"/>
                      <a:pt x="4297" y="16360"/>
                    </a:cubicBezTo>
                    <a:cubicBezTo>
                      <a:pt x="4298" y="16360"/>
                      <a:pt x="4300" y="16359"/>
                      <a:pt x="4301" y="16359"/>
                    </a:cubicBezTo>
                    <a:cubicBezTo>
                      <a:pt x="4313" y="16438"/>
                      <a:pt x="4328" y="16516"/>
                      <a:pt x="4343" y="16594"/>
                    </a:cubicBezTo>
                    <a:cubicBezTo>
                      <a:pt x="4886" y="19338"/>
                      <a:pt x="6742" y="20871"/>
                      <a:pt x="8490" y="20019"/>
                    </a:cubicBezTo>
                    <a:cubicBezTo>
                      <a:pt x="9370" y="19589"/>
                      <a:pt x="10054" y="18638"/>
                      <a:pt x="10447" y="17448"/>
                    </a:cubicBezTo>
                    <a:cubicBezTo>
                      <a:pt x="11497" y="19404"/>
                      <a:pt x="13228" y="20292"/>
                      <a:pt x="14882" y="19486"/>
                    </a:cubicBezTo>
                    <a:cubicBezTo>
                      <a:pt x="16263" y="18813"/>
                      <a:pt x="17263" y="17116"/>
                      <a:pt x="17647" y="15091"/>
                    </a:cubicBezTo>
                    <a:cubicBezTo>
                      <a:pt x="18161" y="15570"/>
                      <a:pt x="18796" y="15723"/>
                      <a:pt x="19411" y="15423"/>
                    </a:cubicBezTo>
                    <a:cubicBezTo>
                      <a:pt x="20564" y="14860"/>
                      <a:pt x="21207" y="12938"/>
                      <a:pt x="20850" y="11130"/>
                    </a:cubicBez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a:solidFill>
                    <a:schemeClr val="tx1"/>
                  </a:solidFill>
                </a:endParaRPr>
              </a:p>
            </p:txBody>
          </p:sp>
          <p:sp>
            <p:nvSpPr>
              <p:cNvPr id="32" name="テキスト ボックス 31"/>
              <p:cNvSpPr txBox="1"/>
              <p:nvPr/>
            </p:nvSpPr>
            <p:spPr>
              <a:xfrm>
                <a:off x="1624925" y="2238456"/>
                <a:ext cx="2393731" cy="1061925"/>
              </a:xfrm>
              <a:prstGeom prst="rect">
                <a:avLst/>
              </a:prstGeom>
              <a:noFill/>
            </p:spPr>
            <p:txBody>
              <a:bodyPr wrap="square" rtlCol="0">
                <a:spAutoFit/>
              </a:bodyPr>
              <a:lstStyle/>
              <a:p>
                <a:pPr algn="ctr"/>
                <a:r>
                  <a:rPr kumimoji="1" lang="ja-JP" altLang="en-US" sz="4000" dirty="0" smtClean="0">
                    <a:latin typeface="UD デジタル 教科書体 NK-R" panose="02020400000000000000" pitchFamily="18" charset="-128"/>
                    <a:ea typeface="UD デジタル 教科書体 NK-R" panose="02020400000000000000" pitchFamily="18" charset="-128"/>
                  </a:rPr>
                  <a:t>不安</a:t>
                </a:r>
                <a:endParaRPr kumimoji="1" lang="en-US" altLang="ja-JP" sz="4000" dirty="0" smtClean="0">
                  <a:latin typeface="UD デジタル 教科書体 NK-R" panose="02020400000000000000" pitchFamily="18" charset="-128"/>
                  <a:ea typeface="UD デジタル 教科書体 NK-R" panose="02020400000000000000" pitchFamily="18" charset="-128"/>
                </a:endParaRPr>
              </a:p>
            </p:txBody>
          </p:sp>
        </p:grpSp>
        <p:sp>
          <p:nvSpPr>
            <p:cNvPr id="28" name="タイトル 1">
              <a:extLst>
                <a:ext uri="{FF2B5EF4-FFF2-40B4-BE49-F238E27FC236}">
                  <a16:creationId xmlns="" xmlns:a16="http://schemas.microsoft.com/office/drawing/2014/main" id="{9B6DAEEB-483B-4B47-9ECC-AB22CB36E0C8}"/>
                </a:ext>
              </a:extLst>
            </p:cNvPr>
            <p:cNvSpPr txBox="1">
              <a:spLocks/>
            </p:cNvSpPr>
            <p:nvPr/>
          </p:nvSpPr>
          <p:spPr>
            <a:xfrm>
              <a:off x="2786274" y="439650"/>
              <a:ext cx="1807298"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ふあん</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grpSp>
      <p:grpSp>
        <p:nvGrpSpPr>
          <p:cNvPr id="5" name="グループ化 4"/>
          <p:cNvGrpSpPr/>
          <p:nvPr/>
        </p:nvGrpSpPr>
        <p:grpSpPr>
          <a:xfrm>
            <a:off x="7714037" y="281528"/>
            <a:ext cx="2493090" cy="1427428"/>
            <a:chOff x="7714037" y="281528"/>
            <a:chExt cx="2493090" cy="1427428"/>
          </a:xfrm>
        </p:grpSpPr>
        <p:grpSp>
          <p:nvGrpSpPr>
            <p:cNvPr id="43" name="グループ化 42"/>
            <p:cNvGrpSpPr/>
            <p:nvPr/>
          </p:nvGrpSpPr>
          <p:grpSpPr>
            <a:xfrm>
              <a:off x="7714037" y="374934"/>
              <a:ext cx="2493090" cy="1334022"/>
              <a:chOff x="7876694" y="1765041"/>
              <a:chExt cx="3157368" cy="1689470"/>
            </a:xfrm>
            <a:solidFill>
              <a:schemeClr val="accent6">
                <a:lumMod val="40000"/>
                <a:lumOff val="60000"/>
              </a:schemeClr>
            </a:solidFill>
          </p:grpSpPr>
          <p:sp>
            <p:nvSpPr>
              <p:cNvPr id="44" name="フリーフォーム 43">
                <a:extLst>
                  <a:ext uri="{FF2B5EF4-FFF2-40B4-BE49-F238E27FC236}">
                    <a16:creationId xmlns="" xmlns:a16="http://schemas.microsoft.com/office/drawing/2014/main" id="{19C4E1DB-6547-4C5D-834F-383D689E0284}"/>
                  </a:ext>
                </a:extLst>
              </p:cNvPr>
              <p:cNvSpPr/>
              <p:nvPr/>
            </p:nvSpPr>
            <p:spPr>
              <a:xfrm flipH="1">
                <a:off x="7876694" y="1765041"/>
                <a:ext cx="3157368" cy="1689470"/>
              </a:xfrm>
              <a:custGeom>
                <a:avLst/>
                <a:gdLst>
                  <a:gd name="connsiteX0" fmla="*/ 1814389 w 3909306"/>
                  <a:gd name="connsiteY0" fmla="*/ 0 h 2091823"/>
                  <a:gd name="connsiteX1" fmla="*/ 1077955 w 3909306"/>
                  <a:gd name="connsiteY1" fmla="*/ 478283 h 2091823"/>
                  <a:gd name="connsiteX2" fmla="*/ 1077050 w 3909306"/>
                  <a:gd name="connsiteY2" fmla="*/ 478283 h 2091823"/>
                  <a:gd name="connsiteX3" fmla="*/ 535358 w 3909306"/>
                  <a:gd name="connsiteY3" fmla="*/ 876989 h 2091823"/>
                  <a:gd name="connsiteX4" fmla="*/ 383510 w 3909306"/>
                  <a:gd name="connsiteY4" fmla="*/ 845636 h 2091823"/>
                  <a:gd name="connsiteX5" fmla="*/ 0 w 3909306"/>
                  <a:gd name="connsiteY5" fmla="*/ 1229039 h 2091823"/>
                  <a:gd name="connsiteX6" fmla="*/ 383510 w 3909306"/>
                  <a:gd name="connsiteY6" fmla="*/ 1612442 h 2091823"/>
                  <a:gd name="connsiteX7" fmla="*/ 474450 w 3909306"/>
                  <a:gd name="connsiteY7" fmla="*/ 1601550 h 2091823"/>
                  <a:gd name="connsiteX8" fmla="*/ 545327 w 3909306"/>
                  <a:gd name="connsiteY8" fmla="*/ 1575132 h 2091823"/>
                  <a:gd name="connsiteX9" fmla="*/ 547300 w 3909306"/>
                  <a:gd name="connsiteY9" fmla="*/ 1578146 h 2091823"/>
                  <a:gd name="connsiteX10" fmla="*/ 690194 w 3909306"/>
                  <a:gd name="connsiteY10" fmla="*/ 1675446 h 2091823"/>
                  <a:gd name="connsiteX11" fmla="*/ 928864 w 3909306"/>
                  <a:gd name="connsiteY11" fmla="*/ 1646834 h 2091823"/>
                  <a:gd name="connsiteX12" fmla="*/ 1302969 w 3909306"/>
                  <a:gd name="connsiteY12" fmla="*/ 2025598 h 2091823"/>
                  <a:gd name="connsiteX13" fmla="*/ 1903025 w 3909306"/>
                  <a:gd name="connsiteY13" fmla="*/ 1849962 h 2091823"/>
                  <a:gd name="connsiteX14" fmla="*/ 2167807 w 3909306"/>
                  <a:gd name="connsiteY14" fmla="*/ 2071533 h 2091823"/>
                  <a:gd name="connsiteX15" fmla="*/ 2728897 w 3909306"/>
                  <a:gd name="connsiteY15" fmla="*/ 1776363 h 2091823"/>
                  <a:gd name="connsiteX16" fmla="*/ 2734580 w 3909306"/>
                  <a:gd name="connsiteY16" fmla="*/ 1756111 h 2091823"/>
                  <a:gd name="connsiteX17" fmla="*/ 2735121 w 3909306"/>
                  <a:gd name="connsiteY17" fmla="*/ 1756197 h 2091823"/>
                  <a:gd name="connsiteX18" fmla="*/ 3296211 w 3909306"/>
                  <a:gd name="connsiteY18" fmla="*/ 1461028 h 2091823"/>
                  <a:gd name="connsiteX19" fmla="*/ 3305187 w 3909306"/>
                  <a:gd name="connsiteY19" fmla="*/ 1416933 h 2091823"/>
                  <a:gd name="connsiteX20" fmla="*/ 3316613 w 3909306"/>
                  <a:gd name="connsiteY20" fmla="*/ 1426049 h 2091823"/>
                  <a:gd name="connsiteX21" fmla="*/ 3525796 w 3909306"/>
                  <a:gd name="connsiteY21" fmla="*/ 1488374 h 2091823"/>
                  <a:gd name="connsiteX22" fmla="*/ 3909306 w 3909306"/>
                  <a:gd name="connsiteY22" fmla="*/ 1104971 h 2091823"/>
                  <a:gd name="connsiteX23" fmla="*/ 3525977 w 3909306"/>
                  <a:gd name="connsiteY23" fmla="*/ 721568 h 2091823"/>
                  <a:gd name="connsiteX24" fmla="*/ 3380102 w 3909306"/>
                  <a:gd name="connsiteY24" fmla="*/ 750458 h 2091823"/>
                  <a:gd name="connsiteX25" fmla="*/ 2762938 w 3909306"/>
                  <a:gd name="connsiteY25" fmla="*/ 308006 h 2091823"/>
                  <a:gd name="connsiteX26" fmla="*/ 2491097 w 3909306"/>
                  <a:gd name="connsiteY26" fmla="*/ 367950 h 2091823"/>
                  <a:gd name="connsiteX27" fmla="*/ 1814389 w 3909306"/>
                  <a:gd name="connsiteY27" fmla="*/ 0 h 209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09306" h="2091823">
                    <a:moveTo>
                      <a:pt x="1814389" y="0"/>
                    </a:moveTo>
                    <a:cubicBezTo>
                      <a:pt x="1486079" y="0"/>
                      <a:pt x="1203741" y="196554"/>
                      <a:pt x="1077955" y="478283"/>
                    </a:cubicBezTo>
                    <a:cubicBezTo>
                      <a:pt x="1077593" y="478283"/>
                      <a:pt x="1077412" y="478283"/>
                      <a:pt x="1077050" y="478283"/>
                    </a:cubicBezTo>
                    <a:cubicBezTo>
                      <a:pt x="822402" y="478283"/>
                      <a:pt x="607028" y="646022"/>
                      <a:pt x="535358" y="876989"/>
                    </a:cubicBezTo>
                    <a:cubicBezTo>
                      <a:pt x="488844" y="856909"/>
                      <a:pt x="437444" y="845636"/>
                      <a:pt x="383510" y="845636"/>
                    </a:cubicBezTo>
                    <a:cubicBezTo>
                      <a:pt x="171756" y="845636"/>
                      <a:pt x="0" y="1017332"/>
                      <a:pt x="0" y="1229039"/>
                    </a:cubicBezTo>
                    <a:cubicBezTo>
                      <a:pt x="0" y="1440747"/>
                      <a:pt x="171756" y="1612442"/>
                      <a:pt x="383510" y="1612442"/>
                    </a:cubicBezTo>
                    <a:cubicBezTo>
                      <a:pt x="414866" y="1612442"/>
                      <a:pt x="445317" y="1608668"/>
                      <a:pt x="474450" y="1601550"/>
                    </a:cubicBezTo>
                    <a:lnTo>
                      <a:pt x="545327" y="1575132"/>
                    </a:lnTo>
                    <a:lnTo>
                      <a:pt x="547300" y="1578146"/>
                    </a:lnTo>
                    <a:cubicBezTo>
                      <a:pt x="582897" y="1622586"/>
                      <a:pt x="631694" y="1657251"/>
                      <a:pt x="690194" y="1675446"/>
                    </a:cubicBezTo>
                    <a:cubicBezTo>
                      <a:pt x="773404" y="1701300"/>
                      <a:pt x="859319" y="1688114"/>
                      <a:pt x="928864" y="1646834"/>
                    </a:cubicBezTo>
                    <a:cubicBezTo>
                      <a:pt x="980819" y="1821350"/>
                      <a:pt x="1116119" y="1967599"/>
                      <a:pt x="1302969" y="2025598"/>
                    </a:cubicBezTo>
                    <a:cubicBezTo>
                      <a:pt x="1526755" y="2095060"/>
                      <a:pt x="1760960" y="2018531"/>
                      <a:pt x="1903025" y="1849962"/>
                    </a:cubicBezTo>
                    <a:cubicBezTo>
                      <a:pt x="1956198" y="1952517"/>
                      <a:pt x="2048743" y="2034475"/>
                      <a:pt x="2167807" y="2071533"/>
                    </a:cubicBezTo>
                    <a:cubicBezTo>
                      <a:pt x="2404312" y="2144959"/>
                      <a:pt x="2655429" y="2012843"/>
                      <a:pt x="2728897" y="1776363"/>
                    </a:cubicBezTo>
                    <a:cubicBezTo>
                      <a:pt x="2730927" y="1769641"/>
                      <a:pt x="2732956" y="1762919"/>
                      <a:pt x="2734580" y="1756111"/>
                    </a:cubicBezTo>
                    <a:cubicBezTo>
                      <a:pt x="2734715" y="1756111"/>
                      <a:pt x="2734986" y="1756197"/>
                      <a:pt x="2735121" y="1756197"/>
                    </a:cubicBezTo>
                    <a:cubicBezTo>
                      <a:pt x="2971626" y="1829709"/>
                      <a:pt x="3222743" y="1697508"/>
                      <a:pt x="3296211" y="1461028"/>
                    </a:cubicBezTo>
                    <a:lnTo>
                      <a:pt x="3305187" y="1416933"/>
                    </a:lnTo>
                    <a:lnTo>
                      <a:pt x="3316613" y="1426049"/>
                    </a:lnTo>
                    <a:cubicBezTo>
                      <a:pt x="3376720" y="1465447"/>
                      <a:pt x="3448560" y="1488374"/>
                      <a:pt x="3525796" y="1488374"/>
                    </a:cubicBezTo>
                    <a:cubicBezTo>
                      <a:pt x="3737550" y="1488374"/>
                      <a:pt x="3909306" y="1316679"/>
                      <a:pt x="3909306" y="1104971"/>
                    </a:cubicBezTo>
                    <a:cubicBezTo>
                      <a:pt x="3909306" y="893263"/>
                      <a:pt x="3737731" y="721568"/>
                      <a:pt x="3525977" y="721568"/>
                    </a:cubicBezTo>
                    <a:cubicBezTo>
                      <a:pt x="3474396" y="721568"/>
                      <a:pt x="3425168" y="731944"/>
                      <a:pt x="3380102" y="750458"/>
                    </a:cubicBezTo>
                    <a:cubicBezTo>
                      <a:pt x="3292685" y="493288"/>
                      <a:pt x="3049802" y="308006"/>
                      <a:pt x="2762938" y="308006"/>
                    </a:cubicBezTo>
                    <a:cubicBezTo>
                      <a:pt x="2665749" y="308006"/>
                      <a:pt x="2573989" y="329879"/>
                      <a:pt x="2491097" y="367950"/>
                    </a:cubicBezTo>
                    <a:cubicBezTo>
                      <a:pt x="2347393" y="146538"/>
                      <a:pt x="2097994" y="0"/>
                      <a:pt x="1814389" y="0"/>
                    </a:cubicBez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a:solidFill>
                    <a:schemeClr val="tx1"/>
                  </a:solidFill>
                </a:endParaRPr>
              </a:p>
            </p:txBody>
          </p:sp>
          <p:sp>
            <p:nvSpPr>
              <p:cNvPr id="45" name="テキスト ボックス 44"/>
              <p:cNvSpPr txBox="1"/>
              <p:nvPr/>
            </p:nvSpPr>
            <p:spPr>
              <a:xfrm>
                <a:off x="8285986" y="2227273"/>
                <a:ext cx="2338784" cy="896501"/>
              </a:xfrm>
              <a:prstGeom prst="rect">
                <a:avLst/>
              </a:prstGeom>
              <a:noFill/>
            </p:spPr>
            <p:txBody>
              <a:bodyPr wrap="square" rtlCol="0">
                <a:spAutoFit/>
              </a:bodyPr>
              <a:lstStyle/>
              <a:p>
                <a:pPr algn="ctr"/>
                <a:r>
                  <a:rPr lang="ja-JP" altLang="en-US" sz="4000" dirty="0" smtClean="0">
                    <a:latin typeface="UD デジタル 教科書体 NK-R" panose="02020400000000000000" pitchFamily="18" charset="-128"/>
                    <a:ea typeface="UD デジタル 教科書体 NK-R" panose="02020400000000000000" pitchFamily="18" charset="-128"/>
                  </a:rPr>
                  <a:t>腹痛</a:t>
                </a:r>
                <a:endParaRPr kumimoji="1" lang="en-US" altLang="ja-JP" sz="4000" dirty="0" smtClean="0">
                  <a:latin typeface="UD デジタル 教科書体 NK-R" panose="02020400000000000000" pitchFamily="18" charset="-128"/>
                  <a:ea typeface="UD デジタル 教科書体 NK-R" panose="02020400000000000000" pitchFamily="18" charset="-128"/>
                </a:endParaRPr>
              </a:p>
            </p:txBody>
          </p:sp>
        </p:grpSp>
        <p:sp>
          <p:nvSpPr>
            <p:cNvPr id="29" name="タイトル 1">
              <a:extLst>
                <a:ext uri="{FF2B5EF4-FFF2-40B4-BE49-F238E27FC236}">
                  <a16:creationId xmlns="" xmlns:a16="http://schemas.microsoft.com/office/drawing/2014/main" id="{9B6DAEEB-483B-4B47-9ECC-AB22CB36E0C8}"/>
                </a:ext>
              </a:extLst>
            </p:cNvPr>
            <p:cNvSpPr txBox="1">
              <a:spLocks/>
            </p:cNvSpPr>
            <p:nvPr/>
          </p:nvSpPr>
          <p:spPr>
            <a:xfrm>
              <a:off x="8037218" y="281528"/>
              <a:ext cx="1807298"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ふくつう</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grpSp>
      <p:grpSp>
        <p:nvGrpSpPr>
          <p:cNvPr id="6" name="グループ化 5"/>
          <p:cNvGrpSpPr/>
          <p:nvPr/>
        </p:nvGrpSpPr>
        <p:grpSpPr>
          <a:xfrm>
            <a:off x="9952788" y="1125754"/>
            <a:ext cx="1807298" cy="1126936"/>
            <a:chOff x="9952788" y="1125754"/>
            <a:chExt cx="1807298" cy="1126936"/>
          </a:xfrm>
        </p:grpSpPr>
        <p:sp>
          <p:nvSpPr>
            <p:cNvPr id="38" name="テキスト ボックス 37"/>
            <p:cNvSpPr txBox="1"/>
            <p:nvPr/>
          </p:nvSpPr>
          <p:spPr>
            <a:xfrm>
              <a:off x="10035735" y="1544804"/>
              <a:ext cx="1686560" cy="707886"/>
            </a:xfrm>
            <a:prstGeom prst="rect">
              <a:avLst/>
            </a:prstGeom>
            <a:noFill/>
          </p:spPr>
          <p:txBody>
            <a:bodyPr wrap="square" rtlCol="0">
              <a:spAutoFit/>
            </a:bodyPr>
            <a:lstStyle/>
            <a:p>
              <a:pPr algn="ctr"/>
              <a:r>
                <a:rPr kumimoji="1" lang="ja-JP" altLang="en-US" sz="4000" dirty="0" smtClean="0">
                  <a:latin typeface="UD デジタル 教科書体 NK-R" panose="02020400000000000000" pitchFamily="18" charset="-128"/>
                  <a:ea typeface="UD デジタル 教科書体 NK-R" panose="02020400000000000000" pitchFamily="18" charset="-128"/>
                </a:rPr>
                <a:t>身体</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sp>
          <p:nvSpPr>
            <p:cNvPr id="33" name="タイトル 1">
              <a:extLst>
                <a:ext uri="{FF2B5EF4-FFF2-40B4-BE49-F238E27FC236}">
                  <a16:creationId xmlns="" xmlns:a16="http://schemas.microsoft.com/office/drawing/2014/main" id="{9B6DAEEB-483B-4B47-9ECC-AB22CB36E0C8}"/>
                </a:ext>
              </a:extLst>
            </p:cNvPr>
            <p:cNvSpPr txBox="1">
              <a:spLocks/>
            </p:cNvSpPr>
            <p:nvPr/>
          </p:nvSpPr>
          <p:spPr>
            <a:xfrm>
              <a:off x="9952788" y="1125754"/>
              <a:ext cx="1807298"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spc="-150" dirty="0" smtClean="0">
                  <a:effectLst/>
                  <a:latin typeface="UD デジタル 教科書体 NP-R" panose="02020400000000000000" pitchFamily="18" charset="-128"/>
                  <a:ea typeface="UD デジタル 教科書体 NP-R" panose="02020400000000000000" pitchFamily="18" charset="-128"/>
                </a:rPr>
                <a:t>からだ</a:t>
              </a:r>
              <a:endParaRPr lang="ja-JP" altLang="en-US" sz="2400" spc="-150" dirty="0">
                <a:effectLst/>
                <a:latin typeface="UD デジタル 教科書体 NP-R" panose="02020400000000000000" pitchFamily="18" charset="-128"/>
                <a:ea typeface="UD デジタル 教科書体 NP-R" panose="02020400000000000000" pitchFamily="18" charset="-128"/>
              </a:endParaRPr>
            </a:p>
          </p:txBody>
        </p:sp>
      </p:grpSp>
      <p:grpSp>
        <p:nvGrpSpPr>
          <p:cNvPr id="8" name="グループ化 7"/>
          <p:cNvGrpSpPr/>
          <p:nvPr/>
        </p:nvGrpSpPr>
        <p:grpSpPr>
          <a:xfrm>
            <a:off x="8728686" y="2342429"/>
            <a:ext cx="3157368" cy="1689470"/>
            <a:chOff x="8728686" y="2342429"/>
            <a:chExt cx="3157368" cy="1689470"/>
          </a:xfrm>
        </p:grpSpPr>
        <p:grpSp>
          <p:nvGrpSpPr>
            <p:cNvPr id="7" name="グループ化 6"/>
            <p:cNvGrpSpPr/>
            <p:nvPr/>
          </p:nvGrpSpPr>
          <p:grpSpPr>
            <a:xfrm>
              <a:off x="8728686" y="2342429"/>
              <a:ext cx="3157368" cy="1689470"/>
              <a:chOff x="7876694" y="1765041"/>
              <a:chExt cx="3157368" cy="1689470"/>
            </a:xfrm>
            <a:solidFill>
              <a:schemeClr val="accent6">
                <a:lumMod val="40000"/>
                <a:lumOff val="60000"/>
              </a:schemeClr>
            </a:solidFill>
          </p:grpSpPr>
          <p:sp>
            <p:nvSpPr>
              <p:cNvPr id="36" name="フリーフォーム 35">
                <a:extLst>
                  <a:ext uri="{FF2B5EF4-FFF2-40B4-BE49-F238E27FC236}">
                    <a16:creationId xmlns="" xmlns:a16="http://schemas.microsoft.com/office/drawing/2014/main" id="{19C4E1DB-6547-4C5D-834F-383D689E0284}"/>
                  </a:ext>
                </a:extLst>
              </p:cNvPr>
              <p:cNvSpPr/>
              <p:nvPr/>
            </p:nvSpPr>
            <p:spPr>
              <a:xfrm flipH="1">
                <a:off x="7876694" y="1765041"/>
                <a:ext cx="3157368" cy="1689470"/>
              </a:xfrm>
              <a:custGeom>
                <a:avLst/>
                <a:gdLst>
                  <a:gd name="connsiteX0" fmla="*/ 1814389 w 3909306"/>
                  <a:gd name="connsiteY0" fmla="*/ 0 h 2091823"/>
                  <a:gd name="connsiteX1" fmla="*/ 1077955 w 3909306"/>
                  <a:gd name="connsiteY1" fmla="*/ 478283 h 2091823"/>
                  <a:gd name="connsiteX2" fmla="*/ 1077050 w 3909306"/>
                  <a:gd name="connsiteY2" fmla="*/ 478283 h 2091823"/>
                  <a:gd name="connsiteX3" fmla="*/ 535358 w 3909306"/>
                  <a:gd name="connsiteY3" fmla="*/ 876989 h 2091823"/>
                  <a:gd name="connsiteX4" fmla="*/ 383510 w 3909306"/>
                  <a:gd name="connsiteY4" fmla="*/ 845636 h 2091823"/>
                  <a:gd name="connsiteX5" fmla="*/ 0 w 3909306"/>
                  <a:gd name="connsiteY5" fmla="*/ 1229039 h 2091823"/>
                  <a:gd name="connsiteX6" fmla="*/ 383510 w 3909306"/>
                  <a:gd name="connsiteY6" fmla="*/ 1612442 h 2091823"/>
                  <a:gd name="connsiteX7" fmla="*/ 474450 w 3909306"/>
                  <a:gd name="connsiteY7" fmla="*/ 1601550 h 2091823"/>
                  <a:gd name="connsiteX8" fmla="*/ 545327 w 3909306"/>
                  <a:gd name="connsiteY8" fmla="*/ 1575132 h 2091823"/>
                  <a:gd name="connsiteX9" fmla="*/ 547300 w 3909306"/>
                  <a:gd name="connsiteY9" fmla="*/ 1578146 h 2091823"/>
                  <a:gd name="connsiteX10" fmla="*/ 690194 w 3909306"/>
                  <a:gd name="connsiteY10" fmla="*/ 1675446 h 2091823"/>
                  <a:gd name="connsiteX11" fmla="*/ 928864 w 3909306"/>
                  <a:gd name="connsiteY11" fmla="*/ 1646834 h 2091823"/>
                  <a:gd name="connsiteX12" fmla="*/ 1302969 w 3909306"/>
                  <a:gd name="connsiteY12" fmla="*/ 2025598 h 2091823"/>
                  <a:gd name="connsiteX13" fmla="*/ 1903025 w 3909306"/>
                  <a:gd name="connsiteY13" fmla="*/ 1849962 h 2091823"/>
                  <a:gd name="connsiteX14" fmla="*/ 2167807 w 3909306"/>
                  <a:gd name="connsiteY14" fmla="*/ 2071533 h 2091823"/>
                  <a:gd name="connsiteX15" fmla="*/ 2728897 w 3909306"/>
                  <a:gd name="connsiteY15" fmla="*/ 1776363 h 2091823"/>
                  <a:gd name="connsiteX16" fmla="*/ 2734580 w 3909306"/>
                  <a:gd name="connsiteY16" fmla="*/ 1756111 h 2091823"/>
                  <a:gd name="connsiteX17" fmla="*/ 2735121 w 3909306"/>
                  <a:gd name="connsiteY17" fmla="*/ 1756197 h 2091823"/>
                  <a:gd name="connsiteX18" fmla="*/ 3296211 w 3909306"/>
                  <a:gd name="connsiteY18" fmla="*/ 1461028 h 2091823"/>
                  <a:gd name="connsiteX19" fmla="*/ 3305187 w 3909306"/>
                  <a:gd name="connsiteY19" fmla="*/ 1416933 h 2091823"/>
                  <a:gd name="connsiteX20" fmla="*/ 3316613 w 3909306"/>
                  <a:gd name="connsiteY20" fmla="*/ 1426049 h 2091823"/>
                  <a:gd name="connsiteX21" fmla="*/ 3525796 w 3909306"/>
                  <a:gd name="connsiteY21" fmla="*/ 1488374 h 2091823"/>
                  <a:gd name="connsiteX22" fmla="*/ 3909306 w 3909306"/>
                  <a:gd name="connsiteY22" fmla="*/ 1104971 h 2091823"/>
                  <a:gd name="connsiteX23" fmla="*/ 3525977 w 3909306"/>
                  <a:gd name="connsiteY23" fmla="*/ 721568 h 2091823"/>
                  <a:gd name="connsiteX24" fmla="*/ 3380102 w 3909306"/>
                  <a:gd name="connsiteY24" fmla="*/ 750458 h 2091823"/>
                  <a:gd name="connsiteX25" fmla="*/ 2762938 w 3909306"/>
                  <a:gd name="connsiteY25" fmla="*/ 308006 h 2091823"/>
                  <a:gd name="connsiteX26" fmla="*/ 2491097 w 3909306"/>
                  <a:gd name="connsiteY26" fmla="*/ 367950 h 2091823"/>
                  <a:gd name="connsiteX27" fmla="*/ 1814389 w 3909306"/>
                  <a:gd name="connsiteY27" fmla="*/ 0 h 209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09306" h="2091823">
                    <a:moveTo>
                      <a:pt x="1814389" y="0"/>
                    </a:moveTo>
                    <a:cubicBezTo>
                      <a:pt x="1486079" y="0"/>
                      <a:pt x="1203741" y="196554"/>
                      <a:pt x="1077955" y="478283"/>
                    </a:cubicBezTo>
                    <a:cubicBezTo>
                      <a:pt x="1077593" y="478283"/>
                      <a:pt x="1077412" y="478283"/>
                      <a:pt x="1077050" y="478283"/>
                    </a:cubicBezTo>
                    <a:cubicBezTo>
                      <a:pt x="822402" y="478283"/>
                      <a:pt x="607028" y="646022"/>
                      <a:pt x="535358" y="876989"/>
                    </a:cubicBezTo>
                    <a:cubicBezTo>
                      <a:pt x="488844" y="856909"/>
                      <a:pt x="437444" y="845636"/>
                      <a:pt x="383510" y="845636"/>
                    </a:cubicBezTo>
                    <a:cubicBezTo>
                      <a:pt x="171756" y="845636"/>
                      <a:pt x="0" y="1017332"/>
                      <a:pt x="0" y="1229039"/>
                    </a:cubicBezTo>
                    <a:cubicBezTo>
                      <a:pt x="0" y="1440747"/>
                      <a:pt x="171756" y="1612442"/>
                      <a:pt x="383510" y="1612442"/>
                    </a:cubicBezTo>
                    <a:cubicBezTo>
                      <a:pt x="414866" y="1612442"/>
                      <a:pt x="445317" y="1608668"/>
                      <a:pt x="474450" y="1601550"/>
                    </a:cubicBezTo>
                    <a:lnTo>
                      <a:pt x="545327" y="1575132"/>
                    </a:lnTo>
                    <a:lnTo>
                      <a:pt x="547300" y="1578146"/>
                    </a:lnTo>
                    <a:cubicBezTo>
                      <a:pt x="582897" y="1622586"/>
                      <a:pt x="631694" y="1657251"/>
                      <a:pt x="690194" y="1675446"/>
                    </a:cubicBezTo>
                    <a:cubicBezTo>
                      <a:pt x="773404" y="1701300"/>
                      <a:pt x="859319" y="1688114"/>
                      <a:pt x="928864" y="1646834"/>
                    </a:cubicBezTo>
                    <a:cubicBezTo>
                      <a:pt x="980819" y="1821350"/>
                      <a:pt x="1116119" y="1967599"/>
                      <a:pt x="1302969" y="2025598"/>
                    </a:cubicBezTo>
                    <a:cubicBezTo>
                      <a:pt x="1526755" y="2095060"/>
                      <a:pt x="1760960" y="2018531"/>
                      <a:pt x="1903025" y="1849962"/>
                    </a:cubicBezTo>
                    <a:cubicBezTo>
                      <a:pt x="1956198" y="1952517"/>
                      <a:pt x="2048743" y="2034475"/>
                      <a:pt x="2167807" y="2071533"/>
                    </a:cubicBezTo>
                    <a:cubicBezTo>
                      <a:pt x="2404312" y="2144959"/>
                      <a:pt x="2655429" y="2012843"/>
                      <a:pt x="2728897" y="1776363"/>
                    </a:cubicBezTo>
                    <a:cubicBezTo>
                      <a:pt x="2730927" y="1769641"/>
                      <a:pt x="2732956" y="1762919"/>
                      <a:pt x="2734580" y="1756111"/>
                    </a:cubicBezTo>
                    <a:cubicBezTo>
                      <a:pt x="2734715" y="1756111"/>
                      <a:pt x="2734986" y="1756197"/>
                      <a:pt x="2735121" y="1756197"/>
                    </a:cubicBezTo>
                    <a:cubicBezTo>
                      <a:pt x="2971626" y="1829709"/>
                      <a:pt x="3222743" y="1697508"/>
                      <a:pt x="3296211" y="1461028"/>
                    </a:cubicBezTo>
                    <a:lnTo>
                      <a:pt x="3305187" y="1416933"/>
                    </a:lnTo>
                    <a:lnTo>
                      <a:pt x="3316613" y="1426049"/>
                    </a:lnTo>
                    <a:cubicBezTo>
                      <a:pt x="3376720" y="1465447"/>
                      <a:pt x="3448560" y="1488374"/>
                      <a:pt x="3525796" y="1488374"/>
                    </a:cubicBezTo>
                    <a:cubicBezTo>
                      <a:pt x="3737550" y="1488374"/>
                      <a:pt x="3909306" y="1316679"/>
                      <a:pt x="3909306" y="1104971"/>
                    </a:cubicBezTo>
                    <a:cubicBezTo>
                      <a:pt x="3909306" y="893263"/>
                      <a:pt x="3737731" y="721568"/>
                      <a:pt x="3525977" y="721568"/>
                    </a:cubicBezTo>
                    <a:cubicBezTo>
                      <a:pt x="3474396" y="721568"/>
                      <a:pt x="3425168" y="731944"/>
                      <a:pt x="3380102" y="750458"/>
                    </a:cubicBezTo>
                    <a:cubicBezTo>
                      <a:pt x="3292685" y="493288"/>
                      <a:pt x="3049802" y="308006"/>
                      <a:pt x="2762938" y="308006"/>
                    </a:cubicBezTo>
                    <a:cubicBezTo>
                      <a:pt x="2665749" y="308006"/>
                      <a:pt x="2573989" y="329879"/>
                      <a:pt x="2491097" y="367950"/>
                    </a:cubicBezTo>
                    <a:cubicBezTo>
                      <a:pt x="2347393" y="146538"/>
                      <a:pt x="2097994" y="0"/>
                      <a:pt x="1814389" y="0"/>
                    </a:cubicBez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a:solidFill>
                    <a:schemeClr val="tx1"/>
                  </a:solidFill>
                </a:endParaRPr>
              </a:p>
            </p:txBody>
          </p:sp>
          <p:sp>
            <p:nvSpPr>
              <p:cNvPr id="13" name="テキスト ボックス 12"/>
              <p:cNvSpPr txBox="1"/>
              <p:nvPr/>
            </p:nvSpPr>
            <p:spPr>
              <a:xfrm>
                <a:off x="7997823" y="2293448"/>
                <a:ext cx="2915110" cy="707886"/>
              </a:xfrm>
              <a:prstGeom prst="rect">
                <a:avLst/>
              </a:prstGeom>
              <a:noFill/>
            </p:spPr>
            <p:txBody>
              <a:bodyPr wrap="square" rtlCol="0">
                <a:spAutoFit/>
              </a:bodyPr>
              <a:lstStyle/>
              <a:p>
                <a:pPr algn="ctr"/>
                <a:r>
                  <a:rPr lang="ja-JP" altLang="en-US" sz="4000" dirty="0" smtClean="0">
                    <a:latin typeface="UD デジタル 教科書体 NK-R" panose="02020400000000000000" pitchFamily="18" charset="-128"/>
                    <a:ea typeface="UD デジタル 教科書体 NK-R" panose="02020400000000000000" pitchFamily="18" charset="-128"/>
                  </a:rPr>
                  <a:t>立ちくらみ</a:t>
                </a:r>
                <a:endParaRPr kumimoji="1" lang="en-US" altLang="ja-JP" sz="4000" dirty="0" smtClean="0">
                  <a:latin typeface="UD デジタル 教科書体 NK-R" panose="02020400000000000000" pitchFamily="18" charset="-128"/>
                  <a:ea typeface="UD デジタル 教科書体 NK-R" panose="02020400000000000000" pitchFamily="18" charset="-128"/>
                </a:endParaRPr>
              </a:p>
            </p:txBody>
          </p:sp>
        </p:grpSp>
        <p:sp>
          <p:nvSpPr>
            <p:cNvPr id="34" name="タイトル 1">
              <a:extLst>
                <a:ext uri="{FF2B5EF4-FFF2-40B4-BE49-F238E27FC236}">
                  <a16:creationId xmlns="" xmlns:a16="http://schemas.microsoft.com/office/drawing/2014/main" id="{9B6DAEEB-483B-4B47-9ECC-AB22CB36E0C8}"/>
                </a:ext>
              </a:extLst>
            </p:cNvPr>
            <p:cNvSpPr txBox="1">
              <a:spLocks/>
            </p:cNvSpPr>
            <p:nvPr/>
          </p:nvSpPr>
          <p:spPr>
            <a:xfrm>
              <a:off x="9064860" y="2455772"/>
              <a:ext cx="819086"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た</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grpSp>
      <p:grpSp>
        <p:nvGrpSpPr>
          <p:cNvPr id="17" name="グループ化 16"/>
          <p:cNvGrpSpPr/>
          <p:nvPr/>
        </p:nvGrpSpPr>
        <p:grpSpPr>
          <a:xfrm>
            <a:off x="7067671" y="4976355"/>
            <a:ext cx="3988256" cy="1601348"/>
            <a:chOff x="7067671" y="4976355"/>
            <a:chExt cx="3988256" cy="1601348"/>
          </a:xfrm>
        </p:grpSpPr>
        <p:grpSp>
          <p:nvGrpSpPr>
            <p:cNvPr id="39" name="グループ化 38"/>
            <p:cNvGrpSpPr/>
            <p:nvPr/>
          </p:nvGrpSpPr>
          <p:grpSpPr>
            <a:xfrm>
              <a:off x="7067671" y="4976355"/>
              <a:ext cx="3988256" cy="1601348"/>
              <a:chOff x="4272689" y="4922376"/>
              <a:chExt cx="5152663" cy="2043243"/>
            </a:xfrm>
            <a:solidFill>
              <a:schemeClr val="accent4">
                <a:lumMod val="40000"/>
                <a:lumOff val="60000"/>
              </a:schemeClr>
            </a:solidFill>
          </p:grpSpPr>
          <p:sp>
            <p:nvSpPr>
              <p:cNvPr id="40" name="フリーフォーム 39">
                <a:extLst>
                  <a:ext uri="{FF2B5EF4-FFF2-40B4-BE49-F238E27FC236}">
                    <a16:creationId xmlns="" xmlns:a16="http://schemas.microsoft.com/office/drawing/2014/main" id="{19C4E1DB-6547-4C5D-834F-383D689E0284}"/>
                  </a:ext>
                </a:extLst>
              </p:cNvPr>
              <p:cNvSpPr/>
              <p:nvPr/>
            </p:nvSpPr>
            <p:spPr>
              <a:xfrm flipH="1">
                <a:off x="4272689" y="4922376"/>
                <a:ext cx="5152663" cy="2043243"/>
              </a:xfrm>
              <a:custGeom>
                <a:avLst/>
                <a:gdLst>
                  <a:gd name="connsiteX0" fmla="*/ 1814389 w 3909306"/>
                  <a:gd name="connsiteY0" fmla="*/ 0 h 2091823"/>
                  <a:gd name="connsiteX1" fmla="*/ 1077955 w 3909306"/>
                  <a:gd name="connsiteY1" fmla="*/ 478283 h 2091823"/>
                  <a:gd name="connsiteX2" fmla="*/ 1077050 w 3909306"/>
                  <a:gd name="connsiteY2" fmla="*/ 478283 h 2091823"/>
                  <a:gd name="connsiteX3" fmla="*/ 535358 w 3909306"/>
                  <a:gd name="connsiteY3" fmla="*/ 876989 h 2091823"/>
                  <a:gd name="connsiteX4" fmla="*/ 383510 w 3909306"/>
                  <a:gd name="connsiteY4" fmla="*/ 845636 h 2091823"/>
                  <a:gd name="connsiteX5" fmla="*/ 0 w 3909306"/>
                  <a:gd name="connsiteY5" fmla="*/ 1229039 h 2091823"/>
                  <a:gd name="connsiteX6" fmla="*/ 383510 w 3909306"/>
                  <a:gd name="connsiteY6" fmla="*/ 1612442 h 2091823"/>
                  <a:gd name="connsiteX7" fmla="*/ 474450 w 3909306"/>
                  <a:gd name="connsiteY7" fmla="*/ 1601550 h 2091823"/>
                  <a:gd name="connsiteX8" fmla="*/ 545327 w 3909306"/>
                  <a:gd name="connsiteY8" fmla="*/ 1575132 h 2091823"/>
                  <a:gd name="connsiteX9" fmla="*/ 547300 w 3909306"/>
                  <a:gd name="connsiteY9" fmla="*/ 1578146 h 2091823"/>
                  <a:gd name="connsiteX10" fmla="*/ 690194 w 3909306"/>
                  <a:gd name="connsiteY10" fmla="*/ 1675446 h 2091823"/>
                  <a:gd name="connsiteX11" fmla="*/ 928864 w 3909306"/>
                  <a:gd name="connsiteY11" fmla="*/ 1646834 h 2091823"/>
                  <a:gd name="connsiteX12" fmla="*/ 1302969 w 3909306"/>
                  <a:gd name="connsiteY12" fmla="*/ 2025598 h 2091823"/>
                  <a:gd name="connsiteX13" fmla="*/ 1903025 w 3909306"/>
                  <a:gd name="connsiteY13" fmla="*/ 1849962 h 2091823"/>
                  <a:gd name="connsiteX14" fmla="*/ 2167807 w 3909306"/>
                  <a:gd name="connsiteY14" fmla="*/ 2071533 h 2091823"/>
                  <a:gd name="connsiteX15" fmla="*/ 2728897 w 3909306"/>
                  <a:gd name="connsiteY15" fmla="*/ 1776363 h 2091823"/>
                  <a:gd name="connsiteX16" fmla="*/ 2734580 w 3909306"/>
                  <a:gd name="connsiteY16" fmla="*/ 1756111 h 2091823"/>
                  <a:gd name="connsiteX17" fmla="*/ 2735121 w 3909306"/>
                  <a:gd name="connsiteY17" fmla="*/ 1756197 h 2091823"/>
                  <a:gd name="connsiteX18" fmla="*/ 3296211 w 3909306"/>
                  <a:gd name="connsiteY18" fmla="*/ 1461028 h 2091823"/>
                  <a:gd name="connsiteX19" fmla="*/ 3305187 w 3909306"/>
                  <a:gd name="connsiteY19" fmla="*/ 1416933 h 2091823"/>
                  <a:gd name="connsiteX20" fmla="*/ 3316613 w 3909306"/>
                  <a:gd name="connsiteY20" fmla="*/ 1426049 h 2091823"/>
                  <a:gd name="connsiteX21" fmla="*/ 3525796 w 3909306"/>
                  <a:gd name="connsiteY21" fmla="*/ 1488374 h 2091823"/>
                  <a:gd name="connsiteX22" fmla="*/ 3909306 w 3909306"/>
                  <a:gd name="connsiteY22" fmla="*/ 1104971 h 2091823"/>
                  <a:gd name="connsiteX23" fmla="*/ 3525977 w 3909306"/>
                  <a:gd name="connsiteY23" fmla="*/ 721568 h 2091823"/>
                  <a:gd name="connsiteX24" fmla="*/ 3380102 w 3909306"/>
                  <a:gd name="connsiteY24" fmla="*/ 750458 h 2091823"/>
                  <a:gd name="connsiteX25" fmla="*/ 2762938 w 3909306"/>
                  <a:gd name="connsiteY25" fmla="*/ 308006 h 2091823"/>
                  <a:gd name="connsiteX26" fmla="*/ 2491097 w 3909306"/>
                  <a:gd name="connsiteY26" fmla="*/ 367950 h 2091823"/>
                  <a:gd name="connsiteX27" fmla="*/ 1814389 w 3909306"/>
                  <a:gd name="connsiteY27" fmla="*/ 0 h 209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09306" h="2091823">
                    <a:moveTo>
                      <a:pt x="1814389" y="0"/>
                    </a:moveTo>
                    <a:cubicBezTo>
                      <a:pt x="1486079" y="0"/>
                      <a:pt x="1203741" y="196554"/>
                      <a:pt x="1077955" y="478283"/>
                    </a:cubicBezTo>
                    <a:cubicBezTo>
                      <a:pt x="1077593" y="478283"/>
                      <a:pt x="1077412" y="478283"/>
                      <a:pt x="1077050" y="478283"/>
                    </a:cubicBezTo>
                    <a:cubicBezTo>
                      <a:pt x="822402" y="478283"/>
                      <a:pt x="607028" y="646022"/>
                      <a:pt x="535358" y="876989"/>
                    </a:cubicBezTo>
                    <a:cubicBezTo>
                      <a:pt x="488844" y="856909"/>
                      <a:pt x="437444" y="845636"/>
                      <a:pt x="383510" y="845636"/>
                    </a:cubicBezTo>
                    <a:cubicBezTo>
                      <a:pt x="171756" y="845636"/>
                      <a:pt x="0" y="1017332"/>
                      <a:pt x="0" y="1229039"/>
                    </a:cubicBezTo>
                    <a:cubicBezTo>
                      <a:pt x="0" y="1440747"/>
                      <a:pt x="171756" y="1612442"/>
                      <a:pt x="383510" y="1612442"/>
                    </a:cubicBezTo>
                    <a:cubicBezTo>
                      <a:pt x="414866" y="1612442"/>
                      <a:pt x="445317" y="1608668"/>
                      <a:pt x="474450" y="1601550"/>
                    </a:cubicBezTo>
                    <a:lnTo>
                      <a:pt x="545327" y="1575132"/>
                    </a:lnTo>
                    <a:lnTo>
                      <a:pt x="547300" y="1578146"/>
                    </a:lnTo>
                    <a:cubicBezTo>
                      <a:pt x="582897" y="1622586"/>
                      <a:pt x="631694" y="1657251"/>
                      <a:pt x="690194" y="1675446"/>
                    </a:cubicBezTo>
                    <a:cubicBezTo>
                      <a:pt x="773404" y="1701300"/>
                      <a:pt x="859319" y="1688114"/>
                      <a:pt x="928864" y="1646834"/>
                    </a:cubicBezTo>
                    <a:cubicBezTo>
                      <a:pt x="980819" y="1821350"/>
                      <a:pt x="1116119" y="1967599"/>
                      <a:pt x="1302969" y="2025598"/>
                    </a:cubicBezTo>
                    <a:cubicBezTo>
                      <a:pt x="1526755" y="2095060"/>
                      <a:pt x="1760960" y="2018531"/>
                      <a:pt x="1903025" y="1849962"/>
                    </a:cubicBezTo>
                    <a:cubicBezTo>
                      <a:pt x="1956198" y="1952517"/>
                      <a:pt x="2048743" y="2034475"/>
                      <a:pt x="2167807" y="2071533"/>
                    </a:cubicBezTo>
                    <a:cubicBezTo>
                      <a:pt x="2404312" y="2144959"/>
                      <a:pt x="2655429" y="2012843"/>
                      <a:pt x="2728897" y="1776363"/>
                    </a:cubicBezTo>
                    <a:cubicBezTo>
                      <a:pt x="2730927" y="1769641"/>
                      <a:pt x="2732956" y="1762919"/>
                      <a:pt x="2734580" y="1756111"/>
                    </a:cubicBezTo>
                    <a:cubicBezTo>
                      <a:pt x="2734715" y="1756111"/>
                      <a:pt x="2734986" y="1756197"/>
                      <a:pt x="2735121" y="1756197"/>
                    </a:cubicBezTo>
                    <a:cubicBezTo>
                      <a:pt x="2971626" y="1829709"/>
                      <a:pt x="3222743" y="1697508"/>
                      <a:pt x="3296211" y="1461028"/>
                    </a:cubicBezTo>
                    <a:lnTo>
                      <a:pt x="3305187" y="1416933"/>
                    </a:lnTo>
                    <a:lnTo>
                      <a:pt x="3316613" y="1426049"/>
                    </a:lnTo>
                    <a:cubicBezTo>
                      <a:pt x="3376720" y="1465447"/>
                      <a:pt x="3448560" y="1488374"/>
                      <a:pt x="3525796" y="1488374"/>
                    </a:cubicBezTo>
                    <a:cubicBezTo>
                      <a:pt x="3737550" y="1488374"/>
                      <a:pt x="3909306" y="1316679"/>
                      <a:pt x="3909306" y="1104971"/>
                    </a:cubicBezTo>
                    <a:cubicBezTo>
                      <a:pt x="3909306" y="893263"/>
                      <a:pt x="3737731" y="721568"/>
                      <a:pt x="3525977" y="721568"/>
                    </a:cubicBezTo>
                    <a:cubicBezTo>
                      <a:pt x="3474396" y="721568"/>
                      <a:pt x="3425168" y="731944"/>
                      <a:pt x="3380102" y="750458"/>
                    </a:cubicBezTo>
                    <a:cubicBezTo>
                      <a:pt x="3292685" y="493288"/>
                      <a:pt x="3049802" y="308006"/>
                      <a:pt x="2762938" y="308006"/>
                    </a:cubicBezTo>
                    <a:cubicBezTo>
                      <a:pt x="2665749" y="308006"/>
                      <a:pt x="2573989" y="329879"/>
                      <a:pt x="2491097" y="367950"/>
                    </a:cubicBezTo>
                    <a:cubicBezTo>
                      <a:pt x="2347393" y="146538"/>
                      <a:pt x="2097994" y="0"/>
                      <a:pt x="1814389" y="0"/>
                    </a:cubicBez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a:solidFill>
                    <a:schemeClr val="tx1"/>
                  </a:solidFill>
                </a:endParaRPr>
              </a:p>
            </p:txBody>
          </p:sp>
          <p:sp>
            <p:nvSpPr>
              <p:cNvPr id="41" name="テキスト ボックス 40"/>
              <p:cNvSpPr txBox="1"/>
              <p:nvPr/>
            </p:nvSpPr>
            <p:spPr>
              <a:xfrm>
                <a:off x="4500110" y="5519186"/>
                <a:ext cx="4592023" cy="981437"/>
              </a:xfrm>
              <a:prstGeom prst="rect">
                <a:avLst/>
              </a:prstGeom>
              <a:noFill/>
            </p:spPr>
            <p:txBody>
              <a:bodyPr wrap="square" rtlCol="0" anchor="ctr" anchorCtr="0">
                <a:noAutofit/>
              </a:bodyPr>
              <a:lstStyle/>
              <a:p>
                <a:pPr algn="ctr"/>
                <a:r>
                  <a:rPr kumimoji="1" lang="ja-JP" altLang="en-US" sz="4000" dirty="0" smtClean="0">
                    <a:latin typeface="UD デジタル 教科書体 NK-R" panose="02020400000000000000" pitchFamily="18" charset="-128"/>
                    <a:ea typeface="UD デジタル 教科書体 NK-R" panose="02020400000000000000" pitchFamily="18" charset="-128"/>
                  </a:rPr>
                  <a:t>怒りっぽくなる</a:t>
                </a:r>
                <a:endParaRPr kumimoji="1" lang="en-US" altLang="ja-JP" sz="4000" dirty="0" smtClean="0">
                  <a:latin typeface="UD デジタル 教科書体 NK-R" panose="02020400000000000000" pitchFamily="18" charset="-128"/>
                  <a:ea typeface="UD デジタル 教科書体 NK-R" panose="02020400000000000000" pitchFamily="18" charset="-128"/>
                </a:endParaRPr>
              </a:p>
            </p:txBody>
          </p:sp>
        </p:grpSp>
        <p:sp>
          <p:nvSpPr>
            <p:cNvPr id="46" name="タイトル 1">
              <a:extLst>
                <a:ext uri="{FF2B5EF4-FFF2-40B4-BE49-F238E27FC236}">
                  <a16:creationId xmlns="" xmlns:a16="http://schemas.microsoft.com/office/drawing/2014/main" id="{9B6DAEEB-483B-4B47-9ECC-AB22CB36E0C8}"/>
                </a:ext>
              </a:extLst>
            </p:cNvPr>
            <p:cNvSpPr txBox="1">
              <a:spLocks/>
            </p:cNvSpPr>
            <p:nvPr/>
          </p:nvSpPr>
          <p:spPr>
            <a:xfrm>
              <a:off x="7138954" y="5041344"/>
              <a:ext cx="1266622"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おこ</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grpSp>
      <p:grpSp>
        <p:nvGrpSpPr>
          <p:cNvPr id="10" name="グループ化 9"/>
          <p:cNvGrpSpPr/>
          <p:nvPr/>
        </p:nvGrpSpPr>
        <p:grpSpPr>
          <a:xfrm>
            <a:off x="5210046" y="5587594"/>
            <a:ext cx="1764446" cy="1131744"/>
            <a:chOff x="5210046" y="5587594"/>
            <a:chExt cx="1764446" cy="1131744"/>
          </a:xfrm>
        </p:grpSpPr>
        <p:sp>
          <p:nvSpPr>
            <p:cNvPr id="37" name="テキスト ボックス 36"/>
            <p:cNvSpPr txBox="1"/>
            <p:nvPr/>
          </p:nvSpPr>
          <p:spPr>
            <a:xfrm>
              <a:off x="5252720" y="6011452"/>
              <a:ext cx="1686560" cy="707886"/>
            </a:xfrm>
            <a:prstGeom prst="rect">
              <a:avLst/>
            </a:prstGeom>
            <a:noFill/>
          </p:spPr>
          <p:txBody>
            <a:bodyPr wrap="square" rtlCol="0">
              <a:spAutoFit/>
            </a:bodyPr>
            <a:lstStyle/>
            <a:p>
              <a:pPr algn="ctr"/>
              <a:r>
                <a:rPr kumimoji="1" lang="ja-JP" altLang="en-US" sz="4000" dirty="0" smtClean="0">
                  <a:latin typeface="UD デジタル 教科書体 NK-R" panose="02020400000000000000" pitchFamily="18" charset="-128"/>
                  <a:ea typeface="UD デジタル 教科書体 NK-R" panose="02020400000000000000" pitchFamily="18" charset="-128"/>
                </a:rPr>
                <a:t>行動</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sp>
          <p:nvSpPr>
            <p:cNvPr id="47" name="タイトル 1">
              <a:extLst>
                <a:ext uri="{FF2B5EF4-FFF2-40B4-BE49-F238E27FC236}">
                  <a16:creationId xmlns="" xmlns:a16="http://schemas.microsoft.com/office/drawing/2014/main" id="{9B6DAEEB-483B-4B47-9ECC-AB22CB36E0C8}"/>
                </a:ext>
              </a:extLst>
            </p:cNvPr>
            <p:cNvSpPr txBox="1">
              <a:spLocks/>
            </p:cNvSpPr>
            <p:nvPr/>
          </p:nvSpPr>
          <p:spPr>
            <a:xfrm>
              <a:off x="5210046" y="5587594"/>
              <a:ext cx="1764446"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spc="-150" dirty="0" smtClean="0">
                  <a:effectLst/>
                  <a:latin typeface="UD デジタル 教科書体 NP-R" panose="02020400000000000000" pitchFamily="18" charset="-128"/>
                  <a:ea typeface="UD デジタル 教科書体 NP-R" panose="02020400000000000000" pitchFamily="18" charset="-128"/>
                </a:rPr>
                <a:t>こうどう</a:t>
              </a:r>
              <a:endParaRPr lang="ja-JP" altLang="en-US" sz="2400" spc="-150" dirty="0">
                <a:effectLst/>
                <a:latin typeface="UD デジタル 教科書体 NP-R" panose="02020400000000000000" pitchFamily="18" charset="-128"/>
                <a:ea typeface="UD デジタル 教科書体 NP-R" panose="02020400000000000000" pitchFamily="18" charset="-128"/>
              </a:endParaRPr>
            </a:p>
          </p:txBody>
        </p:sp>
      </p:grpSp>
      <p:grpSp>
        <p:nvGrpSpPr>
          <p:cNvPr id="9" name="グループ化 8"/>
          <p:cNvGrpSpPr/>
          <p:nvPr/>
        </p:nvGrpSpPr>
        <p:grpSpPr>
          <a:xfrm>
            <a:off x="1353047" y="5005310"/>
            <a:ext cx="4117200" cy="1646745"/>
            <a:chOff x="1353047" y="5005310"/>
            <a:chExt cx="4117200" cy="1646745"/>
          </a:xfrm>
        </p:grpSpPr>
        <p:grpSp>
          <p:nvGrpSpPr>
            <p:cNvPr id="15" name="グループ化 14"/>
            <p:cNvGrpSpPr/>
            <p:nvPr/>
          </p:nvGrpSpPr>
          <p:grpSpPr>
            <a:xfrm>
              <a:off x="1353047" y="5005310"/>
              <a:ext cx="4117200" cy="1646745"/>
              <a:chOff x="4272689" y="5064369"/>
              <a:chExt cx="5152663" cy="1759257"/>
            </a:xfrm>
            <a:solidFill>
              <a:schemeClr val="accent4">
                <a:lumMod val="40000"/>
                <a:lumOff val="60000"/>
              </a:schemeClr>
            </a:solidFill>
          </p:grpSpPr>
          <p:sp>
            <p:nvSpPr>
              <p:cNvPr id="35" name="フリーフォーム 34">
                <a:extLst>
                  <a:ext uri="{FF2B5EF4-FFF2-40B4-BE49-F238E27FC236}">
                    <a16:creationId xmlns="" xmlns:a16="http://schemas.microsoft.com/office/drawing/2014/main" id="{19C4E1DB-6547-4C5D-834F-383D689E0284}"/>
                  </a:ext>
                </a:extLst>
              </p:cNvPr>
              <p:cNvSpPr/>
              <p:nvPr/>
            </p:nvSpPr>
            <p:spPr>
              <a:xfrm flipH="1">
                <a:off x="4272689" y="5064369"/>
                <a:ext cx="5152663" cy="1759257"/>
              </a:xfrm>
              <a:custGeom>
                <a:avLst/>
                <a:gdLst>
                  <a:gd name="connsiteX0" fmla="*/ 1814389 w 3909306"/>
                  <a:gd name="connsiteY0" fmla="*/ 0 h 2091823"/>
                  <a:gd name="connsiteX1" fmla="*/ 1077955 w 3909306"/>
                  <a:gd name="connsiteY1" fmla="*/ 478283 h 2091823"/>
                  <a:gd name="connsiteX2" fmla="*/ 1077050 w 3909306"/>
                  <a:gd name="connsiteY2" fmla="*/ 478283 h 2091823"/>
                  <a:gd name="connsiteX3" fmla="*/ 535358 w 3909306"/>
                  <a:gd name="connsiteY3" fmla="*/ 876989 h 2091823"/>
                  <a:gd name="connsiteX4" fmla="*/ 383510 w 3909306"/>
                  <a:gd name="connsiteY4" fmla="*/ 845636 h 2091823"/>
                  <a:gd name="connsiteX5" fmla="*/ 0 w 3909306"/>
                  <a:gd name="connsiteY5" fmla="*/ 1229039 h 2091823"/>
                  <a:gd name="connsiteX6" fmla="*/ 383510 w 3909306"/>
                  <a:gd name="connsiteY6" fmla="*/ 1612442 h 2091823"/>
                  <a:gd name="connsiteX7" fmla="*/ 474450 w 3909306"/>
                  <a:gd name="connsiteY7" fmla="*/ 1601550 h 2091823"/>
                  <a:gd name="connsiteX8" fmla="*/ 545327 w 3909306"/>
                  <a:gd name="connsiteY8" fmla="*/ 1575132 h 2091823"/>
                  <a:gd name="connsiteX9" fmla="*/ 547300 w 3909306"/>
                  <a:gd name="connsiteY9" fmla="*/ 1578146 h 2091823"/>
                  <a:gd name="connsiteX10" fmla="*/ 690194 w 3909306"/>
                  <a:gd name="connsiteY10" fmla="*/ 1675446 h 2091823"/>
                  <a:gd name="connsiteX11" fmla="*/ 928864 w 3909306"/>
                  <a:gd name="connsiteY11" fmla="*/ 1646834 h 2091823"/>
                  <a:gd name="connsiteX12" fmla="*/ 1302969 w 3909306"/>
                  <a:gd name="connsiteY12" fmla="*/ 2025598 h 2091823"/>
                  <a:gd name="connsiteX13" fmla="*/ 1903025 w 3909306"/>
                  <a:gd name="connsiteY13" fmla="*/ 1849962 h 2091823"/>
                  <a:gd name="connsiteX14" fmla="*/ 2167807 w 3909306"/>
                  <a:gd name="connsiteY14" fmla="*/ 2071533 h 2091823"/>
                  <a:gd name="connsiteX15" fmla="*/ 2728897 w 3909306"/>
                  <a:gd name="connsiteY15" fmla="*/ 1776363 h 2091823"/>
                  <a:gd name="connsiteX16" fmla="*/ 2734580 w 3909306"/>
                  <a:gd name="connsiteY16" fmla="*/ 1756111 h 2091823"/>
                  <a:gd name="connsiteX17" fmla="*/ 2735121 w 3909306"/>
                  <a:gd name="connsiteY17" fmla="*/ 1756197 h 2091823"/>
                  <a:gd name="connsiteX18" fmla="*/ 3296211 w 3909306"/>
                  <a:gd name="connsiteY18" fmla="*/ 1461028 h 2091823"/>
                  <a:gd name="connsiteX19" fmla="*/ 3305187 w 3909306"/>
                  <a:gd name="connsiteY19" fmla="*/ 1416933 h 2091823"/>
                  <a:gd name="connsiteX20" fmla="*/ 3316613 w 3909306"/>
                  <a:gd name="connsiteY20" fmla="*/ 1426049 h 2091823"/>
                  <a:gd name="connsiteX21" fmla="*/ 3525796 w 3909306"/>
                  <a:gd name="connsiteY21" fmla="*/ 1488374 h 2091823"/>
                  <a:gd name="connsiteX22" fmla="*/ 3909306 w 3909306"/>
                  <a:gd name="connsiteY22" fmla="*/ 1104971 h 2091823"/>
                  <a:gd name="connsiteX23" fmla="*/ 3525977 w 3909306"/>
                  <a:gd name="connsiteY23" fmla="*/ 721568 h 2091823"/>
                  <a:gd name="connsiteX24" fmla="*/ 3380102 w 3909306"/>
                  <a:gd name="connsiteY24" fmla="*/ 750458 h 2091823"/>
                  <a:gd name="connsiteX25" fmla="*/ 2762938 w 3909306"/>
                  <a:gd name="connsiteY25" fmla="*/ 308006 h 2091823"/>
                  <a:gd name="connsiteX26" fmla="*/ 2491097 w 3909306"/>
                  <a:gd name="connsiteY26" fmla="*/ 367950 h 2091823"/>
                  <a:gd name="connsiteX27" fmla="*/ 1814389 w 3909306"/>
                  <a:gd name="connsiteY27" fmla="*/ 0 h 209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09306" h="2091823">
                    <a:moveTo>
                      <a:pt x="1814389" y="0"/>
                    </a:moveTo>
                    <a:cubicBezTo>
                      <a:pt x="1486079" y="0"/>
                      <a:pt x="1203741" y="196554"/>
                      <a:pt x="1077955" y="478283"/>
                    </a:cubicBezTo>
                    <a:cubicBezTo>
                      <a:pt x="1077593" y="478283"/>
                      <a:pt x="1077412" y="478283"/>
                      <a:pt x="1077050" y="478283"/>
                    </a:cubicBezTo>
                    <a:cubicBezTo>
                      <a:pt x="822402" y="478283"/>
                      <a:pt x="607028" y="646022"/>
                      <a:pt x="535358" y="876989"/>
                    </a:cubicBezTo>
                    <a:cubicBezTo>
                      <a:pt x="488844" y="856909"/>
                      <a:pt x="437444" y="845636"/>
                      <a:pt x="383510" y="845636"/>
                    </a:cubicBezTo>
                    <a:cubicBezTo>
                      <a:pt x="171756" y="845636"/>
                      <a:pt x="0" y="1017332"/>
                      <a:pt x="0" y="1229039"/>
                    </a:cubicBezTo>
                    <a:cubicBezTo>
                      <a:pt x="0" y="1440747"/>
                      <a:pt x="171756" y="1612442"/>
                      <a:pt x="383510" y="1612442"/>
                    </a:cubicBezTo>
                    <a:cubicBezTo>
                      <a:pt x="414866" y="1612442"/>
                      <a:pt x="445317" y="1608668"/>
                      <a:pt x="474450" y="1601550"/>
                    </a:cubicBezTo>
                    <a:lnTo>
                      <a:pt x="545327" y="1575132"/>
                    </a:lnTo>
                    <a:lnTo>
                      <a:pt x="547300" y="1578146"/>
                    </a:lnTo>
                    <a:cubicBezTo>
                      <a:pt x="582897" y="1622586"/>
                      <a:pt x="631694" y="1657251"/>
                      <a:pt x="690194" y="1675446"/>
                    </a:cubicBezTo>
                    <a:cubicBezTo>
                      <a:pt x="773404" y="1701300"/>
                      <a:pt x="859319" y="1688114"/>
                      <a:pt x="928864" y="1646834"/>
                    </a:cubicBezTo>
                    <a:cubicBezTo>
                      <a:pt x="980819" y="1821350"/>
                      <a:pt x="1116119" y="1967599"/>
                      <a:pt x="1302969" y="2025598"/>
                    </a:cubicBezTo>
                    <a:cubicBezTo>
                      <a:pt x="1526755" y="2095060"/>
                      <a:pt x="1760960" y="2018531"/>
                      <a:pt x="1903025" y="1849962"/>
                    </a:cubicBezTo>
                    <a:cubicBezTo>
                      <a:pt x="1956198" y="1952517"/>
                      <a:pt x="2048743" y="2034475"/>
                      <a:pt x="2167807" y="2071533"/>
                    </a:cubicBezTo>
                    <a:cubicBezTo>
                      <a:pt x="2404312" y="2144959"/>
                      <a:pt x="2655429" y="2012843"/>
                      <a:pt x="2728897" y="1776363"/>
                    </a:cubicBezTo>
                    <a:cubicBezTo>
                      <a:pt x="2730927" y="1769641"/>
                      <a:pt x="2732956" y="1762919"/>
                      <a:pt x="2734580" y="1756111"/>
                    </a:cubicBezTo>
                    <a:cubicBezTo>
                      <a:pt x="2734715" y="1756111"/>
                      <a:pt x="2734986" y="1756197"/>
                      <a:pt x="2735121" y="1756197"/>
                    </a:cubicBezTo>
                    <a:cubicBezTo>
                      <a:pt x="2971626" y="1829709"/>
                      <a:pt x="3222743" y="1697508"/>
                      <a:pt x="3296211" y="1461028"/>
                    </a:cubicBezTo>
                    <a:lnTo>
                      <a:pt x="3305187" y="1416933"/>
                    </a:lnTo>
                    <a:lnTo>
                      <a:pt x="3316613" y="1426049"/>
                    </a:lnTo>
                    <a:cubicBezTo>
                      <a:pt x="3376720" y="1465447"/>
                      <a:pt x="3448560" y="1488374"/>
                      <a:pt x="3525796" y="1488374"/>
                    </a:cubicBezTo>
                    <a:cubicBezTo>
                      <a:pt x="3737550" y="1488374"/>
                      <a:pt x="3909306" y="1316679"/>
                      <a:pt x="3909306" y="1104971"/>
                    </a:cubicBezTo>
                    <a:cubicBezTo>
                      <a:pt x="3909306" y="893263"/>
                      <a:pt x="3737731" y="721568"/>
                      <a:pt x="3525977" y="721568"/>
                    </a:cubicBezTo>
                    <a:cubicBezTo>
                      <a:pt x="3474396" y="721568"/>
                      <a:pt x="3425168" y="731944"/>
                      <a:pt x="3380102" y="750458"/>
                    </a:cubicBezTo>
                    <a:cubicBezTo>
                      <a:pt x="3292685" y="493288"/>
                      <a:pt x="3049802" y="308006"/>
                      <a:pt x="2762938" y="308006"/>
                    </a:cubicBezTo>
                    <a:cubicBezTo>
                      <a:pt x="2665749" y="308006"/>
                      <a:pt x="2573989" y="329879"/>
                      <a:pt x="2491097" y="367950"/>
                    </a:cubicBezTo>
                    <a:cubicBezTo>
                      <a:pt x="2347393" y="146538"/>
                      <a:pt x="2097994" y="0"/>
                      <a:pt x="1814389" y="0"/>
                    </a:cubicBez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a:solidFill>
                    <a:schemeClr val="tx1"/>
                  </a:solidFill>
                </a:endParaRPr>
              </a:p>
            </p:txBody>
          </p:sp>
          <p:sp>
            <p:nvSpPr>
              <p:cNvPr id="14" name="テキスト ボックス 13"/>
              <p:cNvSpPr txBox="1"/>
              <p:nvPr/>
            </p:nvSpPr>
            <p:spPr>
              <a:xfrm>
                <a:off x="4894367" y="5453278"/>
                <a:ext cx="3909306" cy="981437"/>
              </a:xfrm>
              <a:prstGeom prst="rect">
                <a:avLst/>
              </a:prstGeom>
              <a:noFill/>
            </p:spPr>
            <p:txBody>
              <a:bodyPr wrap="square" rtlCol="0" anchor="ctr" anchorCtr="0">
                <a:noAutofit/>
              </a:bodyPr>
              <a:lstStyle/>
              <a:p>
                <a:pPr algn="ctr"/>
                <a:r>
                  <a:rPr kumimoji="1" lang="ja-JP" altLang="en-US" sz="4000" dirty="0" smtClean="0">
                    <a:latin typeface="UD デジタル 教科書体 NK-R" panose="02020400000000000000" pitchFamily="18" charset="-128"/>
                    <a:ea typeface="UD デジタル 教科書体 NK-R" panose="02020400000000000000" pitchFamily="18" charset="-128"/>
                  </a:rPr>
                  <a:t>人を避ける</a:t>
                </a:r>
                <a:endParaRPr kumimoji="1" lang="en-US" altLang="ja-JP" sz="4000" dirty="0" smtClean="0">
                  <a:latin typeface="UD デジタル 教科書体 NK-R" panose="02020400000000000000" pitchFamily="18" charset="-128"/>
                  <a:ea typeface="UD デジタル 教科書体 NK-R" panose="02020400000000000000" pitchFamily="18" charset="-128"/>
                </a:endParaRPr>
              </a:p>
            </p:txBody>
          </p:sp>
        </p:grpSp>
        <p:sp>
          <p:nvSpPr>
            <p:cNvPr id="48" name="タイトル 1">
              <a:extLst>
                <a:ext uri="{FF2B5EF4-FFF2-40B4-BE49-F238E27FC236}">
                  <a16:creationId xmlns="" xmlns:a16="http://schemas.microsoft.com/office/drawing/2014/main" id="{9B6DAEEB-483B-4B47-9ECC-AB22CB36E0C8}"/>
                </a:ext>
              </a:extLst>
            </p:cNvPr>
            <p:cNvSpPr txBox="1">
              <a:spLocks/>
            </p:cNvSpPr>
            <p:nvPr/>
          </p:nvSpPr>
          <p:spPr>
            <a:xfrm>
              <a:off x="1972359" y="5029649"/>
              <a:ext cx="1003482"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ひと</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sp>
          <p:nvSpPr>
            <p:cNvPr id="49" name="タイトル 1">
              <a:extLst>
                <a:ext uri="{FF2B5EF4-FFF2-40B4-BE49-F238E27FC236}">
                  <a16:creationId xmlns="" xmlns:a16="http://schemas.microsoft.com/office/drawing/2014/main" id="{9B6DAEEB-483B-4B47-9ECC-AB22CB36E0C8}"/>
                </a:ext>
              </a:extLst>
            </p:cNvPr>
            <p:cNvSpPr txBox="1">
              <a:spLocks/>
            </p:cNvSpPr>
            <p:nvPr/>
          </p:nvSpPr>
          <p:spPr>
            <a:xfrm>
              <a:off x="2909906" y="5029649"/>
              <a:ext cx="1003482"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さ</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grpSp>
    </p:spTree>
    <p:extLst>
      <p:ext uri="{BB962C8B-B14F-4D97-AF65-F5344CB8AC3E}">
        <p14:creationId xmlns:p14="http://schemas.microsoft.com/office/powerpoint/2010/main" val="134227457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右矢印 2"/>
          <p:cNvSpPr/>
          <p:nvPr/>
        </p:nvSpPr>
        <p:spPr>
          <a:xfrm>
            <a:off x="5238116" y="2697563"/>
            <a:ext cx="992547" cy="2389689"/>
          </a:xfrm>
          <a:prstGeom prst="rightArrow">
            <a:avLst/>
          </a:prstGeom>
          <a:solidFill>
            <a:schemeClr val="bg1">
              <a:lumMod val="6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 name="グループ化 33"/>
          <p:cNvGrpSpPr/>
          <p:nvPr/>
        </p:nvGrpSpPr>
        <p:grpSpPr>
          <a:xfrm>
            <a:off x="1503705" y="1671980"/>
            <a:ext cx="2858031" cy="3610469"/>
            <a:chOff x="1369400" y="1671980"/>
            <a:chExt cx="2858031" cy="3610469"/>
          </a:xfrm>
        </p:grpSpPr>
        <p:pic>
          <p:nvPicPr>
            <p:cNvPr id="39" name="図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8819" y="1988449"/>
              <a:ext cx="2748612" cy="3294000"/>
            </a:xfrm>
            <a:prstGeom prst="rect">
              <a:avLst/>
            </a:prstGeom>
          </p:spPr>
        </p:pic>
        <p:pic>
          <p:nvPicPr>
            <p:cNvPr id="40" name="図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9400" y="1671980"/>
              <a:ext cx="942927" cy="1001095"/>
            </a:xfrm>
            <a:prstGeom prst="rect">
              <a:avLst/>
            </a:prstGeom>
          </p:spPr>
        </p:pic>
      </p:grpSp>
      <p:grpSp>
        <p:nvGrpSpPr>
          <p:cNvPr id="36" name="グループ化 35"/>
          <p:cNvGrpSpPr/>
          <p:nvPr/>
        </p:nvGrpSpPr>
        <p:grpSpPr>
          <a:xfrm>
            <a:off x="1660181" y="5598918"/>
            <a:ext cx="2653916" cy="300960"/>
            <a:chOff x="4824971" y="4784203"/>
            <a:chExt cx="2653916" cy="300960"/>
          </a:xfrm>
        </p:grpSpPr>
        <p:sp>
          <p:nvSpPr>
            <p:cNvPr id="37" name="角丸四角形 36"/>
            <p:cNvSpPr/>
            <p:nvPr/>
          </p:nvSpPr>
          <p:spPr>
            <a:xfrm>
              <a:off x="6434164" y="4784203"/>
              <a:ext cx="1029483" cy="300960"/>
            </a:xfrm>
            <a:prstGeom prst="roundRect">
              <a:avLst>
                <a:gd name="adj" fmla="val 0"/>
              </a:avLst>
            </a:prstGeom>
            <a:solidFill>
              <a:srgbClr val="FFC000"/>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4824971" y="4784203"/>
              <a:ext cx="2653916" cy="300960"/>
            </a:xfrm>
            <a:prstGeom prst="roundRect">
              <a:avLst>
                <a:gd name="adj" fmla="val 23400"/>
              </a:avLst>
            </a:prstGeom>
            <a:noFill/>
            <a:ln w="571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 name="グループ化 1"/>
          <p:cNvGrpSpPr/>
          <p:nvPr/>
        </p:nvGrpSpPr>
        <p:grpSpPr>
          <a:xfrm>
            <a:off x="942873" y="163136"/>
            <a:ext cx="4037752" cy="1692771"/>
            <a:chOff x="942873" y="163136"/>
            <a:chExt cx="4037752" cy="1692771"/>
          </a:xfrm>
        </p:grpSpPr>
        <p:sp>
          <p:nvSpPr>
            <p:cNvPr id="35" name="テキスト ボックス 34"/>
            <p:cNvSpPr txBox="1"/>
            <p:nvPr/>
          </p:nvSpPr>
          <p:spPr>
            <a:xfrm>
              <a:off x="942873" y="163136"/>
              <a:ext cx="4037752" cy="1692771"/>
            </a:xfrm>
            <a:prstGeom prst="rect">
              <a:avLst/>
            </a:prstGeom>
            <a:noFill/>
          </p:spPr>
          <p:txBody>
            <a:bodyPr wrap="square" rtlCol="0">
              <a:spAutoFit/>
            </a:bodyPr>
            <a:lstStyle/>
            <a:p>
              <a:pPr algn="ctr">
                <a:lnSpc>
                  <a:spcPct val="130000"/>
                </a:lnSpc>
              </a:pPr>
              <a:r>
                <a:rPr kumimoji="1" lang="ja-JP" altLang="en-US" sz="4000" dirty="0" smtClean="0">
                  <a:latin typeface="UD デジタル 教科書体 NK-R" panose="02020400000000000000" pitchFamily="18" charset="-128"/>
                  <a:ea typeface="UD デジタル 教科書体 NK-R" panose="02020400000000000000" pitchFamily="18" charset="-128"/>
                </a:rPr>
                <a:t>こころのサインに気づく</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sp>
          <p:nvSpPr>
            <p:cNvPr id="20" name="タイトル 1">
              <a:extLst>
                <a:ext uri="{FF2B5EF4-FFF2-40B4-BE49-F238E27FC236}">
                  <a16:creationId xmlns="" xmlns:a16="http://schemas.microsoft.com/office/drawing/2014/main" id="{9B6DAEEB-483B-4B47-9ECC-AB22CB36E0C8}"/>
                </a:ext>
              </a:extLst>
            </p:cNvPr>
            <p:cNvSpPr txBox="1">
              <a:spLocks/>
            </p:cNvSpPr>
            <p:nvPr/>
          </p:nvSpPr>
          <p:spPr>
            <a:xfrm>
              <a:off x="2136687" y="684196"/>
              <a:ext cx="732780"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dirty="0" smtClean="0">
                  <a:latin typeface="UD デジタル 教科書体 NP-R" panose="02020400000000000000" pitchFamily="18" charset="-128"/>
                  <a:ea typeface="UD デジタル 教科書体 NP-R" panose="02020400000000000000" pitchFamily="18" charset="-128"/>
                </a:rPr>
                <a:t>き</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grpSp>
      <p:grpSp>
        <p:nvGrpSpPr>
          <p:cNvPr id="4" name="グループ化 3"/>
          <p:cNvGrpSpPr/>
          <p:nvPr/>
        </p:nvGrpSpPr>
        <p:grpSpPr>
          <a:xfrm>
            <a:off x="6444524" y="241558"/>
            <a:ext cx="5394284" cy="1215848"/>
            <a:chOff x="6444524" y="241558"/>
            <a:chExt cx="5394284" cy="1215848"/>
          </a:xfrm>
        </p:grpSpPr>
        <p:grpSp>
          <p:nvGrpSpPr>
            <p:cNvPr id="5" name="グループ化 4"/>
            <p:cNvGrpSpPr/>
            <p:nvPr/>
          </p:nvGrpSpPr>
          <p:grpSpPr>
            <a:xfrm>
              <a:off x="6444524" y="667503"/>
              <a:ext cx="5394284" cy="789903"/>
              <a:chOff x="6723636" y="940219"/>
              <a:chExt cx="4836060" cy="789903"/>
            </a:xfrm>
          </p:grpSpPr>
          <p:sp>
            <p:nvSpPr>
              <p:cNvPr id="44" name="正方形/長方形 43"/>
              <p:cNvSpPr/>
              <p:nvPr/>
            </p:nvSpPr>
            <p:spPr>
              <a:xfrm>
                <a:off x="7002499" y="1380990"/>
                <a:ext cx="4278334" cy="349132"/>
              </a:xfrm>
              <a:prstGeom prst="rect">
                <a:avLst/>
              </a:prstGeom>
              <a:solidFill>
                <a:srgbClr val="F8F2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43" name="テキスト ボックス 42"/>
              <p:cNvSpPr txBox="1"/>
              <p:nvPr/>
            </p:nvSpPr>
            <p:spPr>
              <a:xfrm>
                <a:off x="6723636" y="940219"/>
                <a:ext cx="4836060" cy="769441"/>
              </a:xfrm>
              <a:prstGeom prst="rect">
                <a:avLst/>
              </a:prstGeom>
              <a:noFill/>
            </p:spPr>
            <p:txBody>
              <a:bodyPr wrap="square" rtlCol="0">
                <a:spAutoFit/>
              </a:bodyPr>
              <a:lstStyle/>
              <a:p>
                <a:pPr algn="ctr"/>
                <a:r>
                  <a:rPr kumimoji="1" lang="ja-JP" altLang="en-US" sz="4400" dirty="0" smtClean="0">
                    <a:effectLst>
                      <a:glow rad="101600">
                        <a:schemeClr val="bg1"/>
                      </a:glow>
                    </a:effectLst>
                    <a:latin typeface="UD デジタル 教科書体 NK-R" panose="02020400000000000000" pitchFamily="18" charset="-128"/>
                    <a:ea typeface="UD デジタル 教科書体 NK-R" panose="02020400000000000000" pitchFamily="18" charset="-128"/>
                  </a:rPr>
                  <a:t>ゆっくりと休む</a:t>
                </a:r>
                <a:endParaRPr kumimoji="1" lang="ja-JP" altLang="en-US" sz="4400" dirty="0">
                  <a:effectLst>
                    <a:glow rad="101600">
                      <a:schemeClr val="bg1"/>
                    </a:glow>
                  </a:effectLst>
                  <a:latin typeface="UD デジタル 教科書体 NK-R" panose="02020400000000000000" pitchFamily="18" charset="-128"/>
                  <a:ea typeface="UD デジタル 教科書体 NK-R" panose="02020400000000000000" pitchFamily="18" charset="-128"/>
                </a:endParaRPr>
              </a:p>
            </p:txBody>
          </p:sp>
        </p:grpSp>
        <p:sp>
          <p:nvSpPr>
            <p:cNvPr id="21" name="タイトル 1">
              <a:extLst>
                <a:ext uri="{FF2B5EF4-FFF2-40B4-BE49-F238E27FC236}">
                  <a16:creationId xmlns="" xmlns:a16="http://schemas.microsoft.com/office/drawing/2014/main" id="{9B6DAEEB-483B-4B47-9ECC-AB22CB36E0C8}"/>
                </a:ext>
              </a:extLst>
            </p:cNvPr>
            <p:cNvSpPr txBox="1">
              <a:spLocks/>
            </p:cNvSpPr>
            <p:nvPr/>
          </p:nvSpPr>
          <p:spPr>
            <a:xfrm>
              <a:off x="9453975" y="241558"/>
              <a:ext cx="976958"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dirty="0" smtClean="0">
                  <a:latin typeface="UD デジタル 教科書体 NP-R" panose="02020400000000000000" pitchFamily="18" charset="-128"/>
                  <a:ea typeface="UD デジタル 教科書体 NP-R" panose="02020400000000000000" pitchFamily="18" charset="-128"/>
                </a:rPr>
                <a:t>やす</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grpSp>
      <p:grpSp>
        <p:nvGrpSpPr>
          <p:cNvPr id="6" name="グループ化 5"/>
          <p:cNvGrpSpPr/>
          <p:nvPr/>
        </p:nvGrpSpPr>
        <p:grpSpPr>
          <a:xfrm>
            <a:off x="6444524" y="1574316"/>
            <a:ext cx="5394284" cy="1248251"/>
            <a:chOff x="6444524" y="1574316"/>
            <a:chExt cx="5394284" cy="1248251"/>
          </a:xfrm>
        </p:grpSpPr>
        <p:grpSp>
          <p:nvGrpSpPr>
            <p:cNvPr id="54" name="グループ化 53"/>
            <p:cNvGrpSpPr/>
            <p:nvPr/>
          </p:nvGrpSpPr>
          <p:grpSpPr>
            <a:xfrm>
              <a:off x="6444524" y="2032664"/>
              <a:ext cx="5394284" cy="789903"/>
              <a:chOff x="6723636" y="940219"/>
              <a:chExt cx="4836060" cy="789903"/>
            </a:xfrm>
          </p:grpSpPr>
          <p:sp>
            <p:nvSpPr>
              <p:cNvPr id="55" name="正方形/長方形 54"/>
              <p:cNvSpPr/>
              <p:nvPr/>
            </p:nvSpPr>
            <p:spPr>
              <a:xfrm>
                <a:off x="7002499" y="1380990"/>
                <a:ext cx="4278334" cy="349132"/>
              </a:xfrm>
              <a:prstGeom prst="rect">
                <a:avLst/>
              </a:prstGeom>
              <a:solidFill>
                <a:srgbClr val="F8F2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56" name="テキスト ボックス 55"/>
              <p:cNvSpPr txBox="1"/>
              <p:nvPr/>
            </p:nvSpPr>
            <p:spPr>
              <a:xfrm>
                <a:off x="6723636" y="940219"/>
                <a:ext cx="4836060" cy="769441"/>
              </a:xfrm>
              <a:prstGeom prst="rect">
                <a:avLst/>
              </a:prstGeom>
              <a:noFill/>
            </p:spPr>
            <p:txBody>
              <a:bodyPr wrap="square" rtlCol="0">
                <a:spAutoFit/>
              </a:bodyPr>
              <a:lstStyle/>
              <a:p>
                <a:pPr algn="ctr"/>
                <a:r>
                  <a:rPr kumimoji="1" lang="ja-JP" altLang="en-US" sz="4400" dirty="0" smtClean="0">
                    <a:effectLst>
                      <a:glow rad="101600">
                        <a:schemeClr val="bg1"/>
                      </a:glow>
                    </a:effectLst>
                    <a:latin typeface="UD デジタル 教科書体 NK-R" panose="02020400000000000000" pitchFamily="18" charset="-128"/>
                    <a:ea typeface="UD デジタル 教科書体 NK-R" panose="02020400000000000000" pitchFamily="18" charset="-128"/>
                  </a:rPr>
                  <a:t>ストレスを解消する</a:t>
                </a:r>
                <a:endParaRPr kumimoji="1" lang="ja-JP" altLang="en-US" sz="4400" dirty="0">
                  <a:effectLst>
                    <a:glow rad="101600">
                      <a:schemeClr val="bg1"/>
                    </a:glow>
                  </a:effectLst>
                  <a:latin typeface="UD デジタル 教科書体 NK-R" panose="02020400000000000000" pitchFamily="18" charset="-128"/>
                  <a:ea typeface="UD デジタル 教科書体 NK-R" panose="02020400000000000000" pitchFamily="18" charset="-128"/>
                </a:endParaRPr>
              </a:p>
            </p:txBody>
          </p:sp>
        </p:grpSp>
        <p:sp>
          <p:nvSpPr>
            <p:cNvPr id="22" name="タイトル 1">
              <a:extLst>
                <a:ext uri="{FF2B5EF4-FFF2-40B4-BE49-F238E27FC236}">
                  <a16:creationId xmlns="" xmlns:a16="http://schemas.microsoft.com/office/drawing/2014/main" id="{9B6DAEEB-483B-4B47-9ECC-AB22CB36E0C8}"/>
                </a:ext>
              </a:extLst>
            </p:cNvPr>
            <p:cNvSpPr txBox="1">
              <a:spLocks/>
            </p:cNvSpPr>
            <p:nvPr/>
          </p:nvSpPr>
          <p:spPr>
            <a:xfrm>
              <a:off x="8560762" y="1574316"/>
              <a:ext cx="2457194"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spc="-300" dirty="0" smtClean="0">
                  <a:latin typeface="UD デジタル 教科書体 NP-R" panose="02020400000000000000" pitchFamily="18" charset="-128"/>
                  <a:ea typeface="UD デジタル 教科書体 NP-R" panose="02020400000000000000" pitchFamily="18" charset="-128"/>
                </a:rPr>
                <a:t>かいしょう</a:t>
              </a:r>
              <a:endParaRPr lang="ja-JP" altLang="en-US" sz="2400" spc="-300" dirty="0">
                <a:effectLst/>
                <a:latin typeface="UD デジタル 教科書体 NP-R" panose="02020400000000000000" pitchFamily="18" charset="-128"/>
                <a:ea typeface="UD デジタル 教科書体 NP-R" panose="02020400000000000000" pitchFamily="18" charset="-128"/>
              </a:endParaRPr>
            </a:p>
          </p:txBody>
        </p:sp>
      </p:grpSp>
      <p:grpSp>
        <p:nvGrpSpPr>
          <p:cNvPr id="7" name="グループ化 6"/>
          <p:cNvGrpSpPr/>
          <p:nvPr/>
        </p:nvGrpSpPr>
        <p:grpSpPr>
          <a:xfrm>
            <a:off x="6444524" y="2984800"/>
            <a:ext cx="5394284" cy="1202928"/>
            <a:chOff x="6444524" y="2984800"/>
            <a:chExt cx="5394284" cy="1202928"/>
          </a:xfrm>
        </p:grpSpPr>
        <p:grpSp>
          <p:nvGrpSpPr>
            <p:cNvPr id="57" name="グループ化 56"/>
            <p:cNvGrpSpPr/>
            <p:nvPr/>
          </p:nvGrpSpPr>
          <p:grpSpPr>
            <a:xfrm>
              <a:off x="6444524" y="3397825"/>
              <a:ext cx="5394284" cy="789903"/>
              <a:chOff x="6723636" y="940219"/>
              <a:chExt cx="4836060" cy="789903"/>
            </a:xfrm>
          </p:grpSpPr>
          <p:sp>
            <p:nvSpPr>
              <p:cNvPr id="58" name="正方形/長方形 57"/>
              <p:cNvSpPr/>
              <p:nvPr/>
            </p:nvSpPr>
            <p:spPr>
              <a:xfrm>
                <a:off x="7002499" y="1380990"/>
                <a:ext cx="4278334" cy="349132"/>
              </a:xfrm>
              <a:prstGeom prst="rect">
                <a:avLst/>
              </a:prstGeom>
              <a:solidFill>
                <a:srgbClr val="F8F2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59" name="テキスト ボックス 58"/>
              <p:cNvSpPr txBox="1"/>
              <p:nvPr/>
            </p:nvSpPr>
            <p:spPr>
              <a:xfrm>
                <a:off x="6723636" y="940219"/>
                <a:ext cx="4836060" cy="769441"/>
              </a:xfrm>
              <a:prstGeom prst="rect">
                <a:avLst/>
              </a:prstGeom>
              <a:noFill/>
            </p:spPr>
            <p:txBody>
              <a:bodyPr wrap="square" rtlCol="0">
                <a:spAutoFit/>
              </a:bodyPr>
              <a:lstStyle/>
              <a:p>
                <a:pPr algn="ctr"/>
                <a:r>
                  <a:rPr kumimoji="1" lang="ja-JP" altLang="en-US" sz="4400" spc="-300" dirty="0" smtClean="0">
                    <a:effectLst>
                      <a:glow rad="101600">
                        <a:schemeClr val="bg1"/>
                      </a:glow>
                    </a:effectLst>
                    <a:latin typeface="UD デジタル 教科書体 NK-R" panose="02020400000000000000" pitchFamily="18" charset="-128"/>
                    <a:ea typeface="UD デジタル 教科書体 NK-R" panose="02020400000000000000" pitchFamily="18" charset="-128"/>
                  </a:rPr>
                  <a:t>周りの人に相談する</a:t>
                </a:r>
                <a:endParaRPr kumimoji="1" lang="ja-JP" altLang="en-US" sz="4400" spc="-300" dirty="0">
                  <a:effectLst>
                    <a:glow rad="101600">
                      <a:schemeClr val="bg1"/>
                    </a:glow>
                  </a:effectLst>
                  <a:latin typeface="UD デジタル 教科書体 NK-R" panose="02020400000000000000" pitchFamily="18" charset="-128"/>
                  <a:ea typeface="UD デジタル 教科書体 NK-R" panose="02020400000000000000" pitchFamily="18" charset="-128"/>
                </a:endParaRPr>
              </a:p>
            </p:txBody>
          </p:sp>
        </p:grpSp>
        <p:sp>
          <p:nvSpPr>
            <p:cNvPr id="23" name="タイトル 1">
              <a:extLst>
                <a:ext uri="{FF2B5EF4-FFF2-40B4-BE49-F238E27FC236}">
                  <a16:creationId xmlns="" xmlns:a16="http://schemas.microsoft.com/office/drawing/2014/main" id="{9B6DAEEB-483B-4B47-9ECC-AB22CB36E0C8}"/>
                </a:ext>
              </a:extLst>
            </p:cNvPr>
            <p:cNvSpPr txBox="1">
              <a:spLocks/>
            </p:cNvSpPr>
            <p:nvPr/>
          </p:nvSpPr>
          <p:spPr>
            <a:xfrm>
              <a:off x="6676199" y="2984800"/>
              <a:ext cx="1135712"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dirty="0" smtClean="0">
                  <a:latin typeface="UD デジタル 教科書体 NP-R" panose="02020400000000000000" pitchFamily="18" charset="-128"/>
                  <a:ea typeface="UD デジタル 教科書体 NP-R" panose="02020400000000000000" pitchFamily="18" charset="-128"/>
                </a:rPr>
                <a:t>まわ</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sp>
          <p:nvSpPr>
            <p:cNvPr id="24" name="タイトル 1">
              <a:extLst>
                <a:ext uri="{FF2B5EF4-FFF2-40B4-BE49-F238E27FC236}">
                  <a16:creationId xmlns="" xmlns:a16="http://schemas.microsoft.com/office/drawing/2014/main" id="{9B6DAEEB-483B-4B47-9ECC-AB22CB36E0C8}"/>
                </a:ext>
              </a:extLst>
            </p:cNvPr>
            <p:cNvSpPr txBox="1">
              <a:spLocks/>
            </p:cNvSpPr>
            <p:nvPr/>
          </p:nvSpPr>
          <p:spPr>
            <a:xfrm>
              <a:off x="9058154" y="2984800"/>
              <a:ext cx="1609846"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dirty="0" smtClean="0">
                  <a:latin typeface="UD デジタル 教科書体 NP-R" panose="02020400000000000000" pitchFamily="18" charset="-128"/>
                  <a:ea typeface="UD デジタル 教科書体 NP-R" panose="02020400000000000000" pitchFamily="18" charset="-128"/>
                </a:rPr>
                <a:t>そうだん</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sp>
          <p:nvSpPr>
            <p:cNvPr id="25" name="タイトル 1">
              <a:extLst>
                <a:ext uri="{FF2B5EF4-FFF2-40B4-BE49-F238E27FC236}">
                  <a16:creationId xmlns="" xmlns:a16="http://schemas.microsoft.com/office/drawing/2014/main" id="{9B6DAEEB-483B-4B47-9ECC-AB22CB36E0C8}"/>
                </a:ext>
              </a:extLst>
            </p:cNvPr>
            <p:cNvSpPr txBox="1">
              <a:spLocks/>
            </p:cNvSpPr>
            <p:nvPr/>
          </p:nvSpPr>
          <p:spPr>
            <a:xfrm>
              <a:off x="8239950" y="2984800"/>
              <a:ext cx="818204"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dirty="0" smtClean="0">
                  <a:latin typeface="UD デジタル 教科書体 NP-R" panose="02020400000000000000" pitchFamily="18" charset="-128"/>
                  <a:ea typeface="UD デジタル 教科書体 NP-R" panose="02020400000000000000" pitchFamily="18" charset="-128"/>
                </a:rPr>
                <a:t>ひと</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grpSp>
      <p:grpSp>
        <p:nvGrpSpPr>
          <p:cNvPr id="8" name="グループ化 7"/>
          <p:cNvGrpSpPr/>
          <p:nvPr/>
        </p:nvGrpSpPr>
        <p:grpSpPr>
          <a:xfrm>
            <a:off x="6421946" y="4580291"/>
            <a:ext cx="5416862" cy="1937021"/>
            <a:chOff x="6421946" y="4580291"/>
            <a:chExt cx="5416862" cy="1937021"/>
          </a:xfrm>
        </p:grpSpPr>
        <p:sp>
          <p:nvSpPr>
            <p:cNvPr id="52" name="テキスト ボックス 51"/>
            <p:cNvSpPr txBox="1"/>
            <p:nvPr/>
          </p:nvSpPr>
          <p:spPr>
            <a:xfrm>
              <a:off x="6604906" y="4762986"/>
              <a:ext cx="5233902" cy="1754326"/>
            </a:xfrm>
            <a:prstGeom prst="rect">
              <a:avLst/>
            </a:prstGeom>
            <a:noFill/>
          </p:spPr>
          <p:txBody>
            <a:bodyPr wrap="square" rtlCol="0">
              <a:spAutoFit/>
            </a:bodyPr>
            <a:lstStyle/>
            <a:p>
              <a:pPr>
                <a:lnSpc>
                  <a:spcPct val="150000"/>
                </a:lnSpc>
              </a:pPr>
              <a:r>
                <a:rPr lang="ja-JP" altLang="en-US" sz="3600" u="sng" dirty="0" smtClean="0">
                  <a:latin typeface="UD デジタル 教科書体 NK-R" panose="02020400000000000000" pitchFamily="18" charset="-128"/>
                  <a:ea typeface="UD デジタル 教科書体 NK-R" panose="02020400000000000000" pitchFamily="18" charset="-128"/>
                </a:rPr>
                <a:t>身体の症状が辛いときは</a:t>
              </a:r>
              <a:endParaRPr lang="en-US" altLang="ja-JP" sz="3600" u="sng" dirty="0" smtClean="0">
                <a:latin typeface="UD デジタル 教科書体 NK-R" panose="02020400000000000000" pitchFamily="18" charset="-128"/>
                <a:ea typeface="UD デジタル 教科書体 NK-R" panose="02020400000000000000" pitchFamily="18" charset="-128"/>
              </a:endParaRPr>
            </a:p>
            <a:p>
              <a:pPr>
                <a:lnSpc>
                  <a:spcPct val="150000"/>
                </a:lnSpc>
              </a:pPr>
              <a:r>
                <a:rPr kumimoji="1" lang="ja-JP" altLang="en-US" sz="3600" u="sng" dirty="0" smtClean="0">
                  <a:latin typeface="UD デジタル 教科書体 NK-R" panose="02020400000000000000" pitchFamily="18" charset="-128"/>
                  <a:ea typeface="UD デジタル 教科書体 NK-R" panose="02020400000000000000" pitchFamily="18" charset="-128"/>
                </a:rPr>
                <a:t>医療機関に行く</a:t>
              </a:r>
              <a:endParaRPr kumimoji="1" lang="ja-JP" altLang="en-US" sz="3600" u="sng" dirty="0">
                <a:latin typeface="UD デジタル 教科書体 NK-R" panose="02020400000000000000" pitchFamily="18" charset="-128"/>
                <a:ea typeface="UD デジタル 教科書体 NK-R" panose="02020400000000000000" pitchFamily="18" charset="-128"/>
              </a:endParaRPr>
            </a:p>
          </p:txBody>
        </p:sp>
        <p:sp>
          <p:nvSpPr>
            <p:cNvPr id="26" name="タイトル 1">
              <a:extLst>
                <a:ext uri="{FF2B5EF4-FFF2-40B4-BE49-F238E27FC236}">
                  <a16:creationId xmlns="" xmlns:a16="http://schemas.microsoft.com/office/drawing/2014/main" id="{9B6DAEEB-483B-4B47-9ECC-AB22CB36E0C8}"/>
                </a:ext>
              </a:extLst>
            </p:cNvPr>
            <p:cNvSpPr txBox="1">
              <a:spLocks/>
            </p:cNvSpPr>
            <p:nvPr/>
          </p:nvSpPr>
          <p:spPr>
            <a:xfrm>
              <a:off x="6421946" y="4580291"/>
              <a:ext cx="1440308"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000" spc="-250" dirty="0" smtClean="0">
                  <a:latin typeface="UD デジタル 教科書体 NP-R" panose="02020400000000000000" pitchFamily="18" charset="-128"/>
                  <a:ea typeface="UD デジタル 教科書体 NP-R" panose="02020400000000000000" pitchFamily="18" charset="-128"/>
                </a:rPr>
                <a:t>からだ</a:t>
              </a:r>
              <a:endParaRPr lang="ja-JP" altLang="en-US" sz="2000" spc="-250" dirty="0">
                <a:effectLst/>
                <a:latin typeface="UD デジタル 教科書体 NP-R" panose="02020400000000000000" pitchFamily="18" charset="-128"/>
                <a:ea typeface="UD デジタル 教科書体 NP-R" panose="02020400000000000000" pitchFamily="18" charset="-128"/>
              </a:endParaRPr>
            </a:p>
          </p:txBody>
        </p:sp>
        <p:sp>
          <p:nvSpPr>
            <p:cNvPr id="27" name="タイトル 1">
              <a:extLst>
                <a:ext uri="{FF2B5EF4-FFF2-40B4-BE49-F238E27FC236}">
                  <a16:creationId xmlns="" xmlns:a16="http://schemas.microsoft.com/office/drawing/2014/main" id="{9B6DAEEB-483B-4B47-9ECC-AB22CB36E0C8}"/>
                </a:ext>
              </a:extLst>
            </p:cNvPr>
            <p:cNvSpPr txBox="1">
              <a:spLocks/>
            </p:cNvSpPr>
            <p:nvPr/>
          </p:nvSpPr>
          <p:spPr>
            <a:xfrm>
              <a:off x="7526853" y="4580291"/>
              <a:ext cx="1927122"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000" spc="-250" dirty="0" smtClean="0">
                  <a:effectLst/>
                  <a:latin typeface="UD デジタル 教科書体 NP-R" panose="02020400000000000000" pitchFamily="18" charset="-128"/>
                  <a:ea typeface="UD デジタル 教科書体 NP-R" panose="02020400000000000000" pitchFamily="18" charset="-128"/>
                </a:rPr>
                <a:t>しょうじょう</a:t>
              </a:r>
              <a:endParaRPr lang="ja-JP" altLang="en-US" sz="2000" spc="-250" dirty="0">
                <a:effectLst/>
                <a:latin typeface="UD デジタル 教科書体 NP-R" panose="02020400000000000000" pitchFamily="18" charset="-128"/>
                <a:ea typeface="UD デジタル 教科書体 NP-R" panose="02020400000000000000" pitchFamily="18" charset="-128"/>
              </a:endParaRPr>
            </a:p>
          </p:txBody>
        </p:sp>
        <p:sp>
          <p:nvSpPr>
            <p:cNvPr id="28" name="タイトル 1">
              <a:extLst>
                <a:ext uri="{FF2B5EF4-FFF2-40B4-BE49-F238E27FC236}">
                  <a16:creationId xmlns="" xmlns:a16="http://schemas.microsoft.com/office/drawing/2014/main" id="{9B6DAEEB-483B-4B47-9ECC-AB22CB36E0C8}"/>
                </a:ext>
              </a:extLst>
            </p:cNvPr>
            <p:cNvSpPr txBox="1">
              <a:spLocks/>
            </p:cNvSpPr>
            <p:nvPr/>
          </p:nvSpPr>
          <p:spPr>
            <a:xfrm>
              <a:off x="9160496" y="4580291"/>
              <a:ext cx="920482"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000" spc="-250" dirty="0" smtClean="0">
                  <a:effectLst/>
                  <a:latin typeface="UD デジタル 教科書体 NP-R" panose="02020400000000000000" pitchFamily="18" charset="-128"/>
                  <a:ea typeface="UD デジタル 教科書体 NP-R" panose="02020400000000000000" pitchFamily="18" charset="-128"/>
                </a:rPr>
                <a:t>つら</a:t>
              </a:r>
              <a:endParaRPr lang="ja-JP" altLang="en-US" sz="2000" spc="-250" dirty="0">
                <a:effectLst/>
                <a:latin typeface="UD デジタル 教科書体 NP-R" panose="02020400000000000000" pitchFamily="18" charset="-128"/>
                <a:ea typeface="UD デジタル 教科書体 NP-R" panose="02020400000000000000" pitchFamily="18" charset="-128"/>
              </a:endParaRPr>
            </a:p>
          </p:txBody>
        </p:sp>
        <p:sp>
          <p:nvSpPr>
            <p:cNvPr id="29" name="タイトル 1">
              <a:extLst>
                <a:ext uri="{FF2B5EF4-FFF2-40B4-BE49-F238E27FC236}">
                  <a16:creationId xmlns="" xmlns:a16="http://schemas.microsoft.com/office/drawing/2014/main" id="{9B6DAEEB-483B-4B47-9ECC-AB22CB36E0C8}"/>
                </a:ext>
              </a:extLst>
            </p:cNvPr>
            <p:cNvSpPr txBox="1">
              <a:spLocks/>
            </p:cNvSpPr>
            <p:nvPr/>
          </p:nvSpPr>
          <p:spPr>
            <a:xfrm>
              <a:off x="6421946" y="5380001"/>
              <a:ext cx="1440308"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000" spc="-250" dirty="0" smtClean="0">
                  <a:effectLst/>
                  <a:latin typeface="UD デジタル 教科書体 NP-R" panose="02020400000000000000" pitchFamily="18" charset="-128"/>
                  <a:ea typeface="UD デジタル 教科書体 NP-R" panose="02020400000000000000" pitchFamily="18" charset="-128"/>
                </a:rPr>
                <a:t>いりょう</a:t>
              </a:r>
              <a:endParaRPr lang="ja-JP" altLang="en-US" sz="2000" spc="-250" dirty="0">
                <a:effectLst/>
                <a:latin typeface="UD デジタル 教科書体 NP-R" panose="02020400000000000000" pitchFamily="18" charset="-128"/>
                <a:ea typeface="UD デジタル 教科書体 NP-R" panose="02020400000000000000" pitchFamily="18" charset="-128"/>
              </a:endParaRPr>
            </a:p>
          </p:txBody>
        </p:sp>
        <p:sp>
          <p:nvSpPr>
            <p:cNvPr id="30" name="タイトル 1">
              <a:extLst>
                <a:ext uri="{FF2B5EF4-FFF2-40B4-BE49-F238E27FC236}">
                  <a16:creationId xmlns="" xmlns:a16="http://schemas.microsoft.com/office/drawing/2014/main" id="{9B6DAEEB-483B-4B47-9ECC-AB22CB36E0C8}"/>
                </a:ext>
              </a:extLst>
            </p:cNvPr>
            <p:cNvSpPr txBox="1">
              <a:spLocks/>
            </p:cNvSpPr>
            <p:nvPr/>
          </p:nvSpPr>
          <p:spPr>
            <a:xfrm>
              <a:off x="7553172" y="5380001"/>
              <a:ext cx="1074388"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000" spc="-250" dirty="0" smtClean="0">
                  <a:effectLst/>
                  <a:latin typeface="UD デジタル 教科書体 NP-R" panose="02020400000000000000" pitchFamily="18" charset="-128"/>
                  <a:ea typeface="UD デジタル 教科書体 NP-R" panose="02020400000000000000" pitchFamily="18" charset="-128"/>
                </a:rPr>
                <a:t>きかん</a:t>
              </a:r>
              <a:endParaRPr lang="ja-JP" altLang="en-US" sz="2000" spc="-250" dirty="0">
                <a:effectLst/>
                <a:latin typeface="UD デジタル 教科書体 NP-R" panose="02020400000000000000" pitchFamily="18" charset="-128"/>
                <a:ea typeface="UD デジタル 教科書体 NP-R" panose="02020400000000000000" pitchFamily="18" charset="-128"/>
              </a:endParaRPr>
            </a:p>
          </p:txBody>
        </p:sp>
        <p:sp>
          <p:nvSpPr>
            <p:cNvPr id="31" name="タイトル 1">
              <a:extLst>
                <a:ext uri="{FF2B5EF4-FFF2-40B4-BE49-F238E27FC236}">
                  <a16:creationId xmlns="" xmlns:a16="http://schemas.microsoft.com/office/drawing/2014/main" id="{9B6DAEEB-483B-4B47-9ECC-AB22CB36E0C8}"/>
                </a:ext>
              </a:extLst>
            </p:cNvPr>
            <p:cNvSpPr txBox="1">
              <a:spLocks/>
            </p:cNvSpPr>
            <p:nvPr/>
          </p:nvSpPr>
          <p:spPr>
            <a:xfrm>
              <a:off x="8829357" y="5380001"/>
              <a:ext cx="624618"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000" spc="-250" dirty="0" smtClean="0">
                  <a:effectLst/>
                  <a:latin typeface="UD デジタル 教科書体 NP-R" panose="02020400000000000000" pitchFamily="18" charset="-128"/>
                  <a:ea typeface="UD デジタル 教科書体 NP-R" panose="02020400000000000000" pitchFamily="18" charset="-128"/>
                </a:rPr>
                <a:t>い</a:t>
              </a:r>
              <a:endParaRPr lang="ja-JP" altLang="en-US" sz="2000" spc="-250" dirty="0">
                <a:effectLst/>
                <a:latin typeface="UD デジタル 教科書体 NP-R" panose="02020400000000000000" pitchFamily="18" charset="-128"/>
                <a:ea typeface="UD デジタル 教科書体 NP-R" panose="02020400000000000000" pitchFamily="18" charset="-128"/>
              </a:endParaRPr>
            </a:p>
          </p:txBody>
        </p:sp>
      </p:grpSp>
    </p:spTree>
    <p:extLst>
      <p:ext uri="{BB962C8B-B14F-4D97-AF65-F5344CB8AC3E}">
        <p14:creationId xmlns:p14="http://schemas.microsoft.com/office/powerpoint/2010/main" val="2537958302"/>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グループ化 25"/>
          <p:cNvGrpSpPr/>
          <p:nvPr/>
        </p:nvGrpSpPr>
        <p:grpSpPr>
          <a:xfrm>
            <a:off x="3751385" y="1373411"/>
            <a:ext cx="4689230" cy="3335298"/>
            <a:chOff x="7224830" y="820857"/>
            <a:chExt cx="5015376" cy="3567275"/>
          </a:xfrm>
        </p:grpSpPr>
        <p:pic>
          <p:nvPicPr>
            <p:cNvPr id="27" name="図 2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224830" y="820857"/>
              <a:ext cx="5015376" cy="3567275"/>
            </a:xfrm>
            <a:prstGeom prst="rect">
              <a:avLst/>
            </a:prstGeom>
          </p:spPr>
        </p:pic>
        <p:pic>
          <p:nvPicPr>
            <p:cNvPr id="28" name="図 2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flipH="1">
              <a:off x="8467967" y="1324070"/>
              <a:ext cx="515769" cy="1080595"/>
            </a:xfrm>
            <a:prstGeom prst="rect">
              <a:avLst/>
            </a:prstGeom>
          </p:spPr>
        </p:pic>
      </p:grpSp>
      <p:grpSp>
        <p:nvGrpSpPr>
          <p:cNvPr id="30" name="グループ化 29"/>
          <p:cNvGrpSpPr/>
          <p:nvPr/>
        </p:nvGrpSpPr>
        <p:grpSpPr>
          <a:xfrm>
            <a:off x="4769042" y="5474192"/>
            <a:ext cx="2653916" cy="300960"/>
            <a:chOff x="1248651" y="4784203"/>
            <a:chExt cx="2653916" cy="300960"/>
          </a:xfrm>
        </p:grpSpPr>
        <p:sp>
          <p:nvSpPr>
            <p:cNvPr id="31" name="角丸四角形 30"/>
            <p:cNvSpPr/>
            <p:nvPr/>
          </p:nvSpPr>
          <p:spPr>
            <a:xfrm>
              <a:off x="3490812" y="4784203"/>
              <a:ext cx="391435" cy="300960"/>
            </a:xfrm>
            <a:prstGeom prst="roundRect">
              <a:avLst>
                <a:gd name="adj" fmla="val 0"/>
              </a:avLst>
            </a:prstGeom>
            <a:solidFill>
              <a:srgbClr val="FF0000"/>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1248651" y="4784203"/>
              <a:ext cx="2653916" cy="300960"/>
            </a:xfrm>
            <a:prstGeom prst="roundRect">
              <a:avLst>
                <a:gd name="adj" fmla="val 23400"/>
              </a:avLst>
            </a:prstGeom>
            <a:noFill/>
            <a:ln w="571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 name="グループ化 1"/>
          <p:cNvGrpSpPr/>
          <p:nvPr/>
        </p:nvGrpSpPr>
        <p:grpSpPr>
          <a:xfrm>
            <a:off x="4130040" y="4130956"/>
            <a:ext cx="3931920" cy="1048242"/>
            <a:chOff x="4130040" y="4130956"/>
            <a:chExt cx="3931920" cy="1048242"/>
          </a:xfrm>
        </p:grpSpPr>
        <p:sp>
          <p:nvSpPr>
            <p:cNvPr id="20" name="テキスト ボックス 19"/>
            <p:cNvSpPr txBox="1"/>
            <p:nvPr/>
          </p:nvSpPr>
          <p:spPr>
            <a:xfrm>
              <a:off x="4130040" y="4259458"/>
              <a:ext cx="3931920" cy="919740"/>
            </a:xfrm>
            <a:prstGeom prst="rect">
              <a:avLst/>
            </a:prstGeom>
            <a:solidFill>
              <a:srgbClr val="002060"/>
            </a:solidFill>
            <a:ln w="28575">
              <a:noFill/>
            </a:ln>
          </p:spPr>
          <p:txBody>
            <a:bodyPr wrap="square" tIns="324000" bIns="0" rtlCol="0" anchor="ctr" anchorCtr="0">
              <a:noAutofit/>
            </a:bodyPr>
            <a:lstStyle>
              <a:defPPr>
                <a:defRPr lang="ja-JP"/>
              </a:defPPr>
              <a:lvl1pPr algn="ctr">
                <a:defRPr sz="4000">
                  <a:solidFill>
                    <a:schemeClr val="bg1"/>
                  </a:solidFill>
                  <a:latin typeface="UD デジタル 教科書体 NK-R" panose="02020400000000000000" pitchFamily="18" charset="-128"/>
                  <a:ea typeface="UD デジタル 教科書体 NK-R" panose="02020400000000000000" pitchFamily="18" charset="-128"/>
                </a:defRPr>
              </a:lvl1pPr>
            </a:lstStyle>
            <a:p>
              <a:r>
                <a:rPr lang="ja-JP" altLang="en-US" dirty="0"/>
                <a:t>こころの危機</a:t>
              </a:r>
            </a:p>
          </p:txBody>
        </p:sp>
        <p:sp>
          <p:nvSpPr>
            <p:cNvPr id="9" name="タイトル 1">
              <a:extLst>
                <a:ext uri="{FF2B5EF4-FFF2-40B4-BE49-F238E27FC236}">
                  <a16:creationId xmlns="" xmlns:a16="http://schemas.microsoft.com/office/drawing/2014/main" id="{9B6DAEEB-483B-4B47-9ECC-AB22CB36E0C8}"/>
                </a:ext>
              </a:extLst>
            </p:cNvPr>
            <p:cNvSpPr txBox="1">
              <a:spLocks/>
            </p:cNvSpPr>
            <p:nvPr/>
          </p:nvSpPr>
          <p:spPr>
            <a:xfrm>
              <a:off x="6369349" y="4130956"/>
              <a:ext cx="1146548"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000" dirty="0" smtClean="0">
                  <a:solidFill>
                    <a:schemeClr val="bg1"/>
                  </a:solidFill>
                  <a:latin typeface="UD デジタル 教科書体 NP-R" panose="02020400000000000000" pitchFamily="18" charset="-128"/>
                  <a:ea typeface="UD デジタル 教科書体 NP-R" panose="02020400000000000000" pitchFamily="18" charset="-128"/>
                </a:rPr>
                <a:t>き　き</a:t>
              </a:r>
              <a:endParaRPr lang="ja-JP" altLang="en-US" sz="2000" dirty="0">
                <a:solidFill>
                  <a:schemeClr val="bg1"/>
                </a:solidFill>
                <a:effectLst/>
                <a:latin typeface="UD デジタル 教科書体 NP-R" panose="02020400000000000000" pitchFamily="18" charset="-128"/>
                <a:ea typeface="UD デジタル 教科書体 NP-R" panose="02020400000000000000" pitchFamily="18" charset="-128"/>
              </a:endParaRPr>
            </a:p>
          </p:txBody>
        </p:sp>
      </p:grpSp>
    </p:spTree>
    <p:extLst>
      <p:ext uri="{BB962C8B-B14F-4D97-AF65-F5344CB8AC3E}">
        <p14:creationId xmlns:p14="http://schemas.microsoft.com/office/powerpoint/2010/main" val="3440565781"/>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41564" y="893934"/>
            <a:ext cx="12041579" cy="5907954"/>
            <a:chOff x="41564" y="825354"/>
            <a:chExt cx="11949545" cy="5907954"/>
          </a:xfrm>
        </p:grpSpPr>
        <p:sp>
          <p:nvSpPr>
            <p:cNvPr id="7" name="正方形/長方形 6"/>
            <p:cNvSpPr/>
            <p:nvPr/>
          </p:nvSpPr>
          <p:spPr>
            <a:xfrm>
              <a:off x="182879" y="825354"/>
              <a:ext cx="11667797" cy="5907954"/>
            </a:xfrm>
            <a:prstGeom prst="rect">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1564" y="6630931"/>
              <a:ext cx="11949545" cy="102377"/>
            </a:xfrm>
            <a:prstGeom prst="rect">
              <a:avLst/>
            </a:prstGeom>
            <a:solidFill>
              <a:schemeClr val="accent1">
                <a:lumMod val="60000"/>
                <a:lumOff val="40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p:cNvGrpSpPr/>
          <p:nvPr/>
        </p:nvGrpSpPr>
        <p:grpSpPr>
          <a:xfrm>
            <a:off x="9474095" y="4172570"/>
            <a:ext cx="2679805" cy="2725942"/>
            <a:chOff x="9953039" y="3561795"/>
            <a:chExt cx="2683554" cy="2814205"/>
          </a:xfrm>
        </p:grpSpPr>
        <p:sp>
          <p:nvSpPr>
            <p:cNvPr id="10" name="正方形/長方形 9"/>
            <p:cNvSpPr/>
            <p:nvPr/>
          </p:nvSpPr>
          <p:spPr>
            <a:xfrm rot="20356873">
              <a:off x="10116929" y="3561795"/>
              <a:ext cx="146304" cy="121499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t="-1" b="41705"/>
            <a:stretch/>
          </p:blipFill>
          <p:spPr>
            <a:xfrm>
              <a:off x="9953039" y="3598761"/>
              <a:ext cx="2683554" cy="2777239"/>
            </a:xfrm>
            <a:prstGeom prst="rect">
              <a:avLst/>
            </a:prstGeom>
          </p:spPr>
        </p:pic>
      </p:grpSp>
      <p:sp>
        <p:nvSpPr>
          <p:cNvPr id="11" name="左大かっこ 10"/>
          <p:cNvSpPr/>
          <p:nvPr/>
        </p:nvSpPr>
        <p:spPr>
          <a:xfrm>
            <a:off x="877773" y="2828354"/>
            <a:ext cx="126708" cy="3708378"/>
          </a:xfrm>
          <a:prstGeom prst="leftBracket">
            <a:avLst>
              <a:gd name="adj" fmla="val 40668"/>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9" name="グループ化 8"/>
          <p:cNvGrpSpPr/>
          <p:nvPr/>
        </p:nvGrpSpPr>
        <p:grpSpPr>
          <a:xfrm>
            <a:off x="4063076" y="-60173"/>
            <a:ext cx="4065848" cy="910403"/>
            <a:chOff x="4063076" y="-60173"/>
            <a:chExt cx="4065848" cy="910403"/>
          </a:xfrm>
        </p:grpSpPr>
        <p:sp>
          <p:nvSpPr>
            <p:cNvPr id="2" name="テキスト ボックス 1"/>
            <p:cNvSpPr txBox="1"/>
            <p:nvPr/>
          </p:nvSpPr>
          <p:spPr>
            <a:xfrm>
              <a:off x="4063076" y="118798"/>
              <a:ext cx="4065848" cy="731432"/>
            </a:xfrm>
            <a:prstGeom prst="rect">
              <a:avLst/>
            </a:prstGeom>
            <a:solidFill>
              <a:srgbClr val="002060"/>
            </a:solidFill>
            <a:ln w="28575">
              <a:noFill/>
            </a:ln>
          </p:spPr>
          <p:txBody>
            <a:bodyPr wrap="square" tIns="288000" rtlCol="0" anchor="ctr" anchorCtr="0">
              <a:noAutofit/>
            </a:bodyPr>
            <a:lstStyle>
              <a:defPPr>
                <a:defRPr lang="ja-JP"/>
              </a:defPPr>
              <a:lvl1pPr algn="ctr">
                <a:defRPr sz="4000">
                  <a:solidFill>
                    <a:schemeClr val="bg1"/>
                  </a:solidFill>
                  <a:latin typeface="UD デジタル 教科書体 NK-R" panose="02020400000000000000" pitchFamily="18" charset="-128"/>
                  <a:ea typeface="UD デジタル 教科書体 NK-R" panose="02020400000000000000" pitchFamily="18" charset="-128"/>
                </a:defRPr>
              </a:lvl1pPr>
            </a:lstStyle>
            <a:p>
              <a:r>
                <a:rPr lang="ja-JP" altLang="en-US" sz="3200" dirty="0"/>
                <a:t>こころの危機</a:t>
              </a:r>
            </a:p>
          </p:txBody>
        </p:sp>
        <p:sp>
          <p:nvSpPr>
            <p:cNvPr id="20" name="タイトル 1">
              <a:extLst>
                <a:ext uri="{FF2B5EF4-FFF2-40B4-BE49-F238E27FC236}">
                  <a16:creationId xmlns="" xmlns:a16="http://schemas.microsoft.com/office/drawing/2014/main" id="{9B6DAEEB-483B-4B47-9ECC-AB22CB36E0C8}"/>
                </a:ext>
              </a:extLst>
            </p:cNvPr>
            <p:cNvSpPr txBox="1">
              <a:spLocks/>
            </p:cNvSpPr>
            <p:nvPr/>
          </p:nvSpPr>
          <p:spPr>
            <a:xfrm>
              <a:off x="6186469" y="-60173"/>
              <a:ext cx="1146548"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000" dirty="0" smtClean="0">
                  <a:solidFill>
                    <a:schemeClr val="bg1"/>
                  </a:solidFill>
                  <a:latin typeface="UD デジタル 教科書体 NP-R" panose="02020400000000000000" pitchFamily="18" charset="-128"/>
                  <a:ea typeface="UD デジタル 教科書体 NP-R" panose="02020400000000000000" pitchFamily="18" charset="-128"/>
                </a:rPr>
                <a:t>き</a:t>
              </a:r>
              <a:r>
                <a:rPr lang="ja-JP" altLang="en-US" sz="1400" dirty="0" smtClean="0">
                  <a:solidFill>
                    <a:schemeClr val="bg1"/>
                  </a:solidFill>
                  <a:latin typeface="UD デジタル 教科書体 NP-R" panose="02020400000000000000" pitchFamily="18" charset="-128"/>
                  <a:ea typeface="UD デジタル 教科書体 NP-R" panose="02020400000000000000" pitchFamily="18" charset="-128"/>
                </a:rPr>
                <a:t>　</a:t>
              </a:r>
              <a:r>
                <a:rPr lang="ja-JP" altLang="en-US" sz="2000" dirty="0" smtClean="0">
                  <a:solidFill>
                    <a:schemeClr val="bg1"/>
                  </a:solidFill>
                  <a:latin typeface="UD デジタル 教科書体 NP-R" panose="02020400000000000000" pitchFamily="18" charset="-128"/>
                  <a:ea typeface="UD デジタル 教科書体 NP-R" panose="02020400000000000000" pitchFamily="18" charset="-128"/>
                </a:rPr>
                <a:t>き</a:t>
              </a:r>
              <a:endParaRPr lang="ja-JP" altLang="en-US" sz="2000" dirty="0">
                <a:solidFill>
                  <a:schemeClr val="bg1"/>
                </a:solidFill>
                <a:effectLst/>
                <a:latin typeface="UD デジタル 教科書体 NP-R" panose="02020400000000000000" pitchFamily="18" charset="-128"/>
                <a:ea typeface="UD デジタル 教科書体 NP-R" panose="02020400000000000000" pitchFamily="18" charset="-128"/>
              </a:endParaRPr>
            </a:p>
          </p:txBody>
        </p:sp>
      </p:grpSp>
      <p:grpSp>
        <p:nvGrpSpPr>
          <p:cNvPr id="5" name="グループ化 4"/>
          <p:cNvGrpSpPr/>
          <p:nvPr/>
        </p:nvGrpSpPr>
        <p:grpSpPr>
          <a:xfrm>
            <a:off x="385290" y="965986"/>
            <a:ext cx="11391378" cy="954778"/>
            <a:chOff x="385290" y="965986"/>
            <a:chExt cx="11391378" cy="954778"/>
          </a:xfrm>
        </p:grpSpPr>
        <p:sp>
          <p:nvSpPr>
            <p:cNvPr id="3" name="テキスト ボックス 2"/>
            <p:cNvSpPr txBox="1"/>
            <p:nvPr/>
          </p:nvSpPr>
          <p:spPr>
            <a:xfrm>
              <a:off x="385290" y="1128764"/>
              <a:ext cx="11391378" cy="792000"/>
            </a:xfrm>
            <a:prstGeom prst="rect">
              <a:avLst/>
            </a:prstGeom>
            <a:noFill/>
          </p:spPr>
          <p:txBody>
            <a:bodyPr wrap="square" rtlCol="0">
              <a:noAutofit/>
            </a:bodyPr>
            <a:lstStyle/>
            <a:p>
              <a:pPr marL="571500" indent="-571500">
                <a:lnSpc>
                  <a:spcPct val="130000"/>
                </a:lnSpc>
                <a:spcBef>
                  <a:spcPts val="600"/>
                </a:spcBef>
                <a:buClr>
                  <a:schemeClr val="accent5">
                    <a:lumMod val="75000"/>
                  </a:schemeClr>
                </a:buClr>
                <a:buFont typeface="Wingdings" panose="05000000000000000000" pitchFamily="2" charset="2"/>
                <a:buChar char="n"/>
              </a:pPr>
              <a:r>
                <a:rPr lang="ja-JP" altLang="en-US" sz="3600" dirty="0" smtClean="0">
                  <a:latin typeface="UD デジタル 教科書体 NK-R" panose="02020400000000000000" pitchFamily="18" charset="-128"/>
                  <a:ea typeface="UD デジタル 教科書体 NK-R" panose="02020400000000000000" pitchFamily="18" charset="-128"/>
                </a:rPr>
                <a:t>自分</a:t>
              </a:r>
              <a:r>
                <a:rPr lang="ja-JP" altLang="en-US" sz="3600" dirty="0">
                  <a:latin typeface="UD デジタル 教科書体 NK-R" panose="02020400000000000000" pitchFamily="18" charset="-128"/>
                  <a:ea typeface="UD デジタル 教科書体 NK-R" panose="02020400000000000000" pitchFamily="18" charset="-128"/>
                </a:rPr>
                <a:t>を傷つけたり、生きているのが</a:t>
              </a:r>
              <a:r>
                <a:rPr lang="ja-JP" altLang="en-US" sz="3600" dirty="0" smtClean="0">
                  <a:latin typeface="UD デジタル 教科書体 NK-R" panose="02020400000000000000" pitchFamily="18" charset="-128"/>
                  <a:ea typeface="UD デジタル 教科書体 NK-R" panose="02020400000000000000" pitchFamily="18" charset="-128"/>
                </a:rPr>
                <a:t>つらいと感じたりする</a:t>
              </a:r>
              <a:endParaRPr lang="en-US" altLang="ja-JP" sz="3600" dirty="0">
                <a:latin typeface="UD デジタル 教科書体 NK-R" panose="02020400000000000000" pitchFamily="18" charset="-128"/>
                <a:ea typeface="UD デジタル 教科書体 NK-R" panose="02020400000000000000" pitchFamily="18" charset="-128"/>
              </a:endParaRPr>
            </a:p>
          </p:txBody>
        </p:sp>
        <p:sp>
          <p:nvSpPr>
            <p:cNvPr id="21" name="タイトル 1">
              <a:extLst>
                <a:ext uri="{FF2B5EF4-FFF2-40B4-BE49-F238E27FC236}">
                  <a16:creationId xmlns="" xmlns:a16="http://schemas.microsoft.com/office/drawing/2014/main" id="{9B6DAEEB-483B-4B47-9ECC-AB22CB36E0C8}"/>
                </a:ext>
              </a:extLst>
            </p:cNvPr>
            <p:cNvSpPr txBox="1">
              <a:spLocks/>
            </p:cNvSpPr>
            <p:nvPr/>
          </p:nvSpPr>
          <p:spPr>
            <a:xfrm>
              <a:off x="910647" y="965986"/>
              <a:ext cx="1146548" cy="467252"/>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じぶん</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22" name="タイトル 1">
              <a:extLst>
                <a:ext uri="{FF2B5EF4-FFF2-40B4-BE49-F238E27FC236}">
                  <a16:creationId xmlns="" xmlns:a16="http://schemas.microsoft.com/office/drawing/2014/main" id="{9B6DAEEB-483B-4B47-9ECC-AB22CB36E0C8}"/>
                </a:ext>
              </a:extLst>
            </p:cNvPr>
            <p:cNvSpPr txBox="1">
              <a:spLocks/>
            </p:cNvSpPr>
            <p:nvPr/>
          </p:nvSpPr>
          <p:spPr>
            <a:xfrm>
              <a:off x="2117104" y="965986"/>
              <a:ext cx="890256" cy="467252"/>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きず</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23" name="タイトル 1">
              <a:extLst>
                <a:ext uri="{FF2B5EF4-FFF2-40B4-BE49-F238E27FC236}">
                  <a16:creationId xmlns="" xmlns:a16="http://schemas.microsoft.com/office/drawing/2014/main" id="{9B6DAEEB-483B-4B47-9ECC-AB22CB36E0C8}"/>
                </a:ext>
              </a:extLst>
            </p:cNvPr>
            <p:cNvSpPr txBox="1">
              <a:spLocks/>
            </p:cNvSpPr>
            <p:nvPr/>
          </p:nvSpPr>
          <p:spPr>
            <a:xfrm>
              <a:off x="4525024" y="965986"/>
              <a:ext cx="666736" cy="467252"/>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い</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24" name="タイトル 1">
              <a:extLst>
                <a:ext uri="{FF2B5EF4-FFF2-40B4-BE49-F238E27FC236}">
                  <a16:creationId xmlns="" xmlns:a16="http://schemas.microsoft.com/office/drawing/2014/main" id="{9B6DAEEB-483B-4B47-9ECC-AB22CB36E0C8}"/>
                </a:ext>
              </a:extLst>
            </p:cNvPr>
            <p:cNvSpPr txBox="1">
              <a:spLocks/>
            </p:cNvSpPr>
            <p:nvPr/>
          </p:nvSpPr>
          <p:spPr>
            <a:xfrm>
              <a:off x="8869196" y="965986"/>
              <a:ext cx="955524" cy="467252"/>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かん</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grpSp>
      <p:grpSp>
        <p:nvGrpSpPr>
          <p:cNvPr id="46" name="グループ化 45"/>
          <p:cNvGrpSpPr/>
          <p:nvPr/>
        </p:nvGrpSpPr>
        <p:grpSpPr>
          <a:xfrm>
            <a:off x="385290" y="1819087"/>
            <a:ext cx="4593224" cy="920977"/>
            <a:chOff x="385290" y="1819087"/>
            <a:chExt cx="4593224" cy="920977"/>
          </a:xfrm>
        </p:grpSpPr>
        <p:sp>
          <p:nvSpPr>
            <p:cNvPr id="12" name="テキスト ボックス 11"/>
            <p:cNvSpPr txBox="1"/>
            <p:nvPr/>
          </p:nvSpPr>
          <p:spPr>
            <a:xfrm>
              <a:off x="385290" y="2023537"/>
              <a:ext cx="4593224" cy="716527"/>
            </a:xfrm>
            <a:prstGeom prst="rect">
              <a:avLst/>
            </a:prstGeom>
            <a:solidFill>
              <a:schemeClr val="bg1"/>
            </a:solidFill>
          </p:spPr>
          <p:txBody>
            <a:bodyPr wrap="square" rtlCol="0">
              <a:noAutofit/>
            </a:bodyPr>
            <a:lstStyle/>
            <a:p>
              <a:pPr>
                <a:lnSpc>
                  <a:spcPct val="130000"/>
                </a:lnSpc>
                <a:spcBef>
                  <a:spcPts val="600"/>
                </a:spcBef>
              </a:pPr>
              <a:r>
                <a:rPr kumimoji="1" lang="ja-JP" altLang="en-US" sz="3600" dirty="0" smtClean="0">
                  <a:latin typeface="UD デジタル 教科書体 NK-R" panose="02020400000000000000" pitchFamily="18" charset="-128"/>
                  <a:ea typeface="UD デジタル 教科書体 NK-R" panose="02020400000000000000" pitchFamily="18" charset="-128"/>
                </a:rPr>
                <a:t>ほとんど毎日、一日中</a:t>
              </a:r>
              <a:endParaRPr kumimoji="1" lang="en-US" altLang="ja-JP" sz="3600" dirty="0" smtClean="0">
                <a:latin typeface="UD デジタル 教科書体 NK-R" panose="02020400000000000000" pitchFamily="18" charset="-128"/>
                <a:ea typeface="UD デジタル 教科書体 NK-R" panose="02020400000000000000" pitchFamily="18" charset="-128"/>
              </a:endParaRPr>
            </a:p>
          </p:txBody>
        </p:sp>
        <p:sp>
          <p:nvSpPr>
            <p:cNvPr id="25" name="タイトル 1">
              <a:extLst>
                <a:ext uri="{FF2B5EF4-FFF2-40B4-BE49-F238E27FC236}">
                  <a16:creationId xmlns="" xmlns:a16="http://schemas.microsoft.com/office/drawing/2014/main" id="{9B6DAEEB-483B-4B47-9ECC-AB22CB36E0C8}"/>
                </a:ext>
              </a:extLst>
            </p:cNvPr>
            <p:cNvSpPr txBox="1">
              <a:spLocks/>
            </p:cNvSpPr>
            <p:nvPr/>
          </p:nvSpPr>
          <p:spPr>
            <a:xfrm>
              <a:off x="1841206" y="1819087"/>
              <a:ext cx="1327752" cy="467252"/>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000" spc="-150" dirty="0">
                  <a:latin typeface="UD デジタル 教科書体 NP-R" panose="02020400000000000000" pitchFamily="18" charset="-128"/>
                  <a:ea typeface="UD デジタル 教科書体 NP-R" panose="02020400000000000000" pitchFamily="18" charset="-128"/>
                </a:rPr>
                <a:t>まいにち</a:t>
              </a:r>
              <a:endParaRPr lang="ja-JP" altLang="en-US" sz="2000" spc="-150" dirty="0">
                <a:effectLst/>
                <a:latin typeface="UD デジタル 教科書体 NP-R" panose="02020400000000000000" pitchFamily="18" charset="-128"/>
                <a:ea typeface="UD デジタル 教科書体 NP-R" panose="02020400000000000000" pitchFamily="18" charset="-128"/>
              </a:endParaRPr>
            </a:p>
          </p:txBody>
        </p:sp>
        <p:sp>
          <p:nvSpPr>
            <p:cNvPr id="26" name="タイトル 1">
              <a:extLst>
                <a:ext uri="{FF2B5EF4-FFF2-40B4-BE49-F238E27FC236}">
                  <a16:creationId xmlns="" xmlns:a16="http://schemas.microsoft.com/office/drawing/2014/main" id="{9B6DAEEB-483B-4B47-9ECC-AB22CB36E0C8}"/>
                </a:ext>
              </a:extLst>
            </p:cNvPr>
            <p:cNvSpPr txBox="1">
              <a:spLocks/>
            </p:cNvSpPr>
            <p:nvPr/>
          </p:nvSpPr>
          <p:spPr>
            <a:xfrm>
              <a:off x="3017412" y="1819087"/>
              <a:ext cx="1756052" cy="467252"/>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000" spc="-300" dirty="0" smtClean="0">
                  <a:latin typeface="UD デジタル 教科書体 NP-R" panose="02020400000000000000" pitchFamily="18" charset="-128"/>
                  <a:ea typeface="UD デジタル 教科書体 NP-R" panose="02020400000000000000" pitchFamily="18" charset="-128"/>
                </a:rPr>
                <a:t>いちにちじゅう</a:t>
              </a:r>
              <a:endParaRPr lang="ja-JP" altLang="en-US" sz="2000" spc="-300" dirty="0">
                <a:effectLst/>
                <a:latin typeface="UD デジタル 教科書体 NP-R" panose="02020400000000000000" pitchFamily="18" charset="-128"/>
                <a:ea typeface="UD デジタル 教科書体 NP-R" panose="02020400000000000000" pitchFamily="18" charset="-128"/>
              </a:endParaRPr>
            </a:p>
          </p:txBody>
        </p:sp>
      </p:grpSp>
      <p:grpSp>
        <p:nvGrpSpPr>
          <p:cNvPr id="47" name="グループ化 46"/>
          <p:cNvGrpSpPr/>
          <p:nvPr/>
        </p:nvGrpSpPr>
        <p:grpSpPr>
          <a:xfrm>
            <a:off x="1294254" y="2580721"/>
            <a:ext cx="10647374" cy="939253"/>
            <a:chOff x="1294254" y="2580721"/>
            <a:chExt cx="10647374" cy="939253"/>
          </a:xfrm>
        </p:grpSpPr>
        <p:sp>
          <p:nvSpPr>
            <p:cNvPr id="18" name="テキスト ボックス 17"/>
            <p:cNvSpPr txBox="1"/>
            <p:nvPr/>
          </p:nvSpPr>
          <p:spPr>
            <a:xfrm>
              <a:off x="1294254" y="2727974"/>
              <a:ext cx="10647374" cy="792000"/>
            </a:xfrm>
            <a:prstGeom prst="rect">
              <a:avLst/>
            </a:prstGeom>
            <a:noFill/>
          </p:spPr>
          <p:txBody>
            <a:bodyPr wrap="square" rtlCol="0">
              <a:noAutofit/>
            </a:bodyPr>
            <a:lstStyle/>
            <a:p>
              <a:pPr marL="571500" indent="-571500">
                <a:lnSpc>
                  <a:spcPct val="130000"/>
                </a:lnSpc>
                <a:spcBef>
                  <a:spcPts val="600"/>
                </a:spcBef>
                <a:buClr>
                  <a:schemeClr val="accent5">
                    <a:lumMod val="75000"/>
                  </a:schemeClr>
                </a:buClr>
                <a:buFont typeface="Wingdings" panose="05000000000000000000" pitchFamily="2" charset="2"/>
                <a:buChar char="n"/>
              </a:pPr>
              <a:r>
                <a:rPr lang="ja-JP" altLang="en-US" sz="3600" dirty="0">
                  <a:latin typeface="UD デジタル 教科書体 NK-R" panose="02020400000000000000" pitchFamily="18" charset="-128"/>
                  <a:ea typeface="UD デジタル 教科書体 NK-R" panose="02020400000000000000" pitchFamily="18" charset="-128"/>
                </a:rPr>
                <a:t>気分が</a:t>
              </a:r>
              <a:r>
                <a:rPr lang="ja-JP" altLang="en-US" sz="3600" dirty="0" smtClean="0">
                  <a:latin typeface="UD デジタル 教科書体 NK-R" panose="02020400000000000000" pitchFamily="18" charset="-128"/>
                  <a:ea typeface="UD デジタル 教科書体 NK-R" panose="02020400000000000000" pitchFamily="18" charset="-128"/>
                </a:rPr>
                <a:t>落ち込む、何にも興味がもてない</a:t>
              </a:r>
              <a:endParaRPr lang="en-US" altLang="ja-JP" sz="3600" dirty="0">
                <a:latin typeface="UD デジタル 教科書体 NK-R" panose="02020400000000000000" pitchFamily="18" charset="-128"/>
                <a:ea typeface="UD デジタル 教科書体 NK-R" panose="02020400000000000000" pitchFamily="18" charset="-128"/>
              </a:endParaRPr>
            </a:p>
          </p:txBody>
        </p:sp>
        <p:sp>
          <p:nvSpPr>
            <p:cNvPr id="27" name="タイトル 1">
              <a:extLst>
                <a:ext uri="{FF2B5EF4-FFF2-40B4-BE49-F238E27FC236}">
                  <a16:creationId xmlns="" xmlns:a16="http://schemas.microsoft.com/office/drawing/2014/main" id="{9B6DAEEB-483B-4B47-9ECC-AB22CB36E0C8}"/>
                </a:ext>
              </a:extLst>
            </p:cNvPr>
            <p:cNvSpPr txBox="1">
              <a:spLocks/>
            </p:cNvSpPr>
            <p:nvPr/>
          </p:nvSpPr>
          <p:spPr>
            <a:xfrm>
              <a:off x="1820674" y="2580721"/>
              <a:ext cx="1128266" cy="467252"/>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きぶん</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28" name="タイトル 1">
              <a:extLst>
                <a:ext uri="{FF2B5EF4-FFF2-40B4-BE49-F238E27FC236}">
                  <a16:creationId xmlns="" xmlns:a16="http://schemas.microsoft.com/office/drawing/2014/main" id="{9B6DAEEB-483B-4B47-9ECC-AB22CB36E0C8}"/>
                </a:ext>
              </a:extLst>
            </p:cNvPr>
            <p:cNvSpPr txBox="1">
              <a:spLocks/>
            </p:cNvSpPr>
            <p:nvPr/>
          </p:nvSpPr>
          <p:spPr>
            <a:xfrm>
              <a:off x="3199649" y="2580721"/>
              <a:ext cx="658256" cy="467252"/>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お</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29" name="タイトル 1">
              <a:extLst>
                <a:ext uri="{FF2B5EF4-FFF2-40B4-BE49-F238E27FC236}">
                  <a16:creationId xmlns="" xmlns:a16="http://schemas.microsoft.com/office/drawing/2014/main" id="{9B6DAEEB-483B-4B47-9ECC-AB22CB36E0C8}"/>
                </a:ext>
              </a:extLst>
            </p:cNvPr>
            <p:cNvSpPr txBox="1">
              <a:spLocks/>
            </p:cNvSpPr>
            <p:nvPr/>
          </p:nvSpPr>
          <p:spPr>
            <a:xfrm>
              <a:off x="4068970" y="2580721"/>
              <a:ext cx="658256" cy="467252"/>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こ</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30" name="タイトル 1">
              <a:extLst>
                <a:ext uri="{FF2B5EF4-FFF2-40B4-BE49-F238E27FC236}">
                  <a16:creationId xmlns="" xmlns:a16="http://schemas.microsoft.com/office/drawing/2014/main" id="{9B6DAEEB-483B-4B47-9ECC-AB22CB36E0C8}"/>
                </a:ext>
              </a:extLst>
            </p:cNvPr>
            <p:cNvSpPr txBox="1">
              <a:spLocks/>
            </p:cNvSpPr>
            <p:nvPr/>
          </p:nvSpPr>
          <p:spPr>
            <a:xfrm>
              <a:off x="5122390" y="2580721"/>
              <a:ext cx="765088" cy="467252"/>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なに</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31" name="タイトル 1">
              <a:extLst>
                <a:ext uri="{FF2B5EF4-FFF2-40B4-BE49-F238E27FC236}">
                  <a16:creationId xmlns="" xmlns:a16="http://schemas.microsoft.com/office/drawing/2014/main" id="{9B6DAEEB-483B-4B47-9ECC-AB22CB36E0C8}"/>
                </a:ext>
              </a:extLst>
            </p:cNvPr>
            <p:cNvSpPr txBox="1">
              <a:spLocks/>
            </p:cNvSpPr>
            <p:nvPr/>
          </p:nvSpPr>
          <p:spPr>
            <a:xfrm>
              <a:off x="6371810" y="2580721"/>
              <a:ext cx="1217710" cy="467252"/>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000" dirty="0" smtClean="0">
                  <a:effectLst/>
                  <a:latin typeface="UD デジタル 教科書体 NP-R" panose="02020400000000000000" pitchFamily="18" charset="-128"/>
                  <a:ea typeface="UD デジタル 教科書体 NP-R" panose="02020400000000000000" pitchFamily="18" charset="-128"/>
                </a:rPr>
                <a:t>きょうみ</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grpSp>
      <p:grpSp>
        <p:nvGrpSpPr>
          <p:cNvPr id="48" name="グループ化 47"/>
          <p:cNvGrpSpPr/>
          <p:nvPr/>
        </p:nvGrpSpPr>
        <p:grpSpPr>
          <a:xfrm>
            <a:off x="1294254" y="3355917"/>
            <a:ext cx="10647374" cy="940743"/>
            <a:chOff x="1294254" y="3355917"/>
            <a:chExt cx="10647374" cy="940743"/>
          </a:xfrm>
        </p:grpSpPr>
        <p:sp>
          <p:nvSpPr>
            <p:cNvPr id="13" name="テキスト ボックス 12"/>
            <p:cNvSpPr txBox="1"/>
            <p:nvPr/>
          </p:nvSpPr>
          <p:spPr>
            <a:xfrm>
              <a:off x="1294254" y="3504660"/>
              <a:ext cx="10647374" cy="792000"/>
            </a:xfrm>
            <a:prstGeom prst="rect">
              <a:avLst/>
            </a:prstGeom>
            <a:noFill/>
          </p:spPr>
          <p:txBody>
            <a:bodyPr wrap="square" rtlCol="0">
              <a:noAutofit/>
            </a:bodyPr>
            <a:lstStyle/>
            <a:p>
              <a:pPr marL="571500" indent="-571500">
                <a:lnSpc>
                  <a:spcPct val="130000"/>
                </a:lnSpc>
                <a:spcBef>
                  <a:spcPts val="600"/>
                </a:spcBef>
                <a:buClr>
                  <a:schemeClr val="accent5">
                    <a:lumMod val="75000"/>
                  </a:schemeClr>
                </a:buClr>
                <a:buFont typeface="Wingdings" panose="05000000000000000000" pitchFamily="2" charset="2"/>
                <a:buChar char="n"/>
              </a:pPr>
              <a:r>
                <a:rPr lang="ja-JP" altLang="en-US" sz="3600" dirty="0" smtClean="0">
                  <a:latin typeface="UD デジタル 教科書体 NK-R" panose="02020400000000000000" pitchFamily="18" charset="-128"/>
                  <a:ea typeface="UD デジタル 教科書体 NK-R" panose="02020400000000000000" pitchFamily="18" charset="-128"/>
                </a:rPr>
                <a:t>自分は価値がないと感じたり、自分を責めたりする</a:t>
              </a:r>
              <a:endParaRPr lang="en-US" altLang="ja-JP" sz="3600" dirty="0">
                <a:latin typeface="UD デジタル 教科書体 NK-R" panose="02020400000000000000" pitchFamily="18" charset="-128"/>
                <a:ea typeface="UD デジタル 教科書体 NK-R" panose="02020400000000000000" pitchFamily="18" charset="-128"/>
              </a:endParaRPr>
            </a:p>
          </p:txBody>
        </p:sp>
        <p:sp>
          <p:nvSpPr>
            <p:cNvPr id="32" name="タイトル 1">
              <a:extLst>
                <a:ext uri="{FF2B5EF4-FFF2-40B4-BE49-F238E27FC236}">
                  <a16:creationId xmlns="" xmlns:a16="http://schemas.microsoft.com/office/drawing/2014/main" id="{9B6DAEEB-483B-4B47-9ECC-AB22CB36E0C8}"/>
                </a:ext>
              </a:extLst>
            </p:cNvPr>
            <p:cNvSpPr txBox="1">
              <a:spLocks/>
            </p:cNvSpPr>
            <p:nvPr/>
          </p:nvSpPr>
          <p:spPr>
            <a:xfrm>
              <a:off x="1820674" y="3355917"/>
              <a:ext cx="1128266" cy="467252"/>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じぶん</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33" name="タイトル 1">
              <a:extLst>
                <a:ext uri="{FF2B5EF4-FFF2-40B4-BE49-F238E27FC236}">
                  <a16:creationId xmlns="" xmlns:a16="http://schemas.microsoft.com/office/drawing/2014/main" id="{9B6DAEEB-483B-4B47-9ECC-AB22CB36E0C8}"/>
                </a:ext>
              </a:extLst>
            </p:cNvPr>
            <p:cNvSpPr txBox="1">
              <a:spLocks/>
            </p:cNvSpPr>
            <p:nvPr/>
          </p:nvSpPr>
          <p:spPr>
            <a:xfrm>
              <a:off x="3188219" y="3355917"/>
              <a:ext cx="1128266" cy="467252"/>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か</a:t>
              </a:r>
              <a:r>
                <a:rPr lang="ja-JP" altLang="en-US" sz="1400" dirty="0" smtClean="0">
                  <a:latin typeface="UD デジタル 教科書体 NP-R" panose="02020400000000000000" pitchFamily="18" charset="-128"/>
                  <a:ea typeface="UD デジタル 教科書体 NP-R" panose="02020400000000000000" pitchFamily="18" charset="-128"/>
                </a:rPr>
                <a:t>　</a:t>
              </a:r>
              <a:r>
                <a:rPr lang="ja-JP" altLang="en-US" sz="2000" dirty="0" smtClean="0">
                  <a:latin typeface="UD デジタル 教科書体 NP-R" panose="02020400000000000000" pitchFamily="18" charset="-128"/>
                  <a:ea typeface="UD デジタル 教科書体 NP-R" panose="02020400000000000000" pitchFamily="18" charset="-128"/>
                </a:rPr>
                <a:t>ち</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34" name="タイトル 1">
              <a:extLst>
                <a:ext uri="{FF2B5EF4-FFF2-40B4-BE49-F238E27FC236}">
                  <a16:creationId xmlns="" xmlns:a16="http://schemas.microsoft.com/office/drawing/2014/main" id="{9B6DAEEB-483B-4B47-9ECC-AB22CB36E0C8}"/>
                </a:ext>
              </a:extLst>
            </p:cNvPr>
            <p:cNvSpPr txBox="1">
              <a:spLocks/>
            </p:cNvSpPr>
            <p:nvPr/>
          </p:nvSpPr>
          <p:spPr>
            <a:xfrm>
              <a:off x="5516846" y="3355917"/>
              <a:ext cx="1128266" cy="467252"/>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かん</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35" name="タイトル 1">
              <a:extLst>
                <a:ext uri="{FF2B5EF4-FFF2-40B4-BE49-F238E27FC236}">
                  <a16:creationId xmlns="" xmlns:a16="http://schemas.microsoft.com/office/drawing/2014/main" id="{9B6DAEEB-483B-4B47-9ECC-AB22CB36E0C8}"/>
                </a:ext>
              </a:extLst>
            </p:cNvPr>
            <p:cNvSpPr txBox="1">
              <a:spLocks/>
            </p:cNvSpPr>
            <p:nvPr/>
          </p:nvSpPr>
          <p:spPr>
            <a:xfrm>
              <a:off x="7535498" y="3355917"/>
              <a:ext cx="1128266" cy="467252"/>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じぶん</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36" name="タイトル 1">
              <a:extLst>
                <a:ext uri="{FF2B5EF4-FFF2-40B4-BE49-F238E27FC236}">
                  <a16:creationId xmlns="" xmlns:a16="http://schemas.microsoft.com/office/drawing/2014/main" id="{9B6DAEEB-483B-4B47-9ECC-AB22CB36E0C8}"/>
                </a:ext>
              </a:extLst>
            </p:cNvPr>
            <p:cNvSpPr txBox="1">
              <a:spLocks/>
            </p:cNvSpPr>
            <p:nvPr/>
          </p:nvSpPr>
          <p:spPr>
            <a:xfrm>
              <a:off x="8903580" y="3355917"/>
              <a:ext cx="565010" cy="467252"/>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せ</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grpSp>
      <p:grpSp>
        <p:nvGrpSpPr>
          <p:cNvPr id="49" name="グループ化 48"/>
          <p:cNvGrpSpPr/>
          <p:nvPr/>
        </p:nvGrpSpPr>
        <p:grpSpPr>
          <a:xfrm>
            <a:off x="1294254" y="4121898"/>
            <a:ext cx="10647374" cy="951448"/>
            <a:chOff x="1294254" y="4121898"/>
            <a:chExt cx="10647374" cy="951448"/>
          </a:xfrm>
        </p:grpSpPr>
        <p:sp>
          <p:nvSpPr>
            <p:cNvPr id="14" name="テキスト ボックス 13"/>
            <p:cNvSpPr txBox="1"/>
            <p:nvPr/>
          </p:nvSpPr>
          <p:spPr>
            <a:xfrm>
              <a:off x="1294254" y="4281346"/>
              <a:ext cx="10647374" cy="792000"/>
            </a:xfrm>
            <a:prstGeom prst="rect">
              <a:avLst/>
            </a:prstGeom>
            <a:noFill/>
          </p:spPr>
          <p:txBody>
            <a:bodyPr wrap="square" rtlCol="0">
              <a:noAutofit/>
            </a:bodyPr>
            <a:lstStyle/>
            <a:p>
              <a:pPr marL="571500" indent="-571500">
                <a:lnSpc>
                  <a:spcPct val="130000"/>
                </a:lnSpc>
                <a:spcBef>
                  <a:spcPts val="600"/>
                </a:spcBef>
                <a:buClr>
                  <a:schemeClr val="accent5">
                    <a:lumMod val="75000"/>
                  </a:schemeClr>
                </a:buClr>
                <a:buFont typeface="Wingdings" panose="05000000000000000000" pitchFamily="2" charset="2"/>
                <a:buChar char="n"/>
              </a:pPr>
              <a:r>
                <a:rPr lang="ja-JP" altLang="en-US" sz="3600" dirty="0">
                  <a:latin typeface="UD デジタル 教科書体 NK-R" panose="02020400000000000000" pitchFamily="18" charset="-128"/>
                  <a:ea typeface="UD デジタル 教科書体 NK-R" panose="02020400000000000000" pitchFamily="18" charset="-128"/>
                </a:rPr>
                <a:t>疲れやすくなる、やる気が出ない</a:t>
              </a:r>
              <a:endParaRPr lang="en-US" altLang="ja-JP" sz="3600" dirty="0">
                <a:latin typeface="UD デジタル 教科書体 NK-R" panose="02020400000000000000" pitchFamily="18" charset="-128"/>
                <a:ea typeface="UD デジタル 教科書体 NK-R" panose="02020400000000000000" pitchFamily="18" charset="-128"/>
              </a:endParaRPr>
            </a:p>
          </p:txBody>
        </p:sp>
        <p:sp>
          <p:nvSpPr>
            <p:cNvPr id="37" name="タイトル 1">
              <a:extLst>
                <a:ext uri="{FF2B5EF4-FFF2-40B4-BE49-F238E27FC236}">
                  <a16:creationId xmlns="" xmlns:a16="http://schemas.microsoft.com/office/drawing/2014/main" id="{9B6DAEEB-483B-4B47-9ECC-AB22CB36E0C8}"/>
                </a:ext>
              </a:extLst>
            </p:cNvPr>
            <p:cNvSpPr txBox="1">
              <a:spLocks/>
            </p:cNvSpPr>
            <p:nvPr/>
          </p:nvSpPr>
          <p:spPr>
            <a:xfrm>
              <a:off x="1820674" y="4121898"/>
              <a:ext cx="739646" cy="467252"/>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つか</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38" name="タイトル 1">
              <a:extLst>
                <a:ext uri="{FF2B5EF4-FFF2-40B4-BE49-F238E27FC236}">
                  <a16:creationId xmlns="" xmlns:a16="http://schemas.microsoft.com/office/drawing/2014/main" id="{9B6DAEEB-483B-4B47-9ECC-AB22CB36E0C8}"/>
                </a:ext>
              </a:extLst>
            </p:cNvPr>
            <p:cNvSpPr txBox="1">
              <a:spLocks/>
            </p:cNvSpPr>
            <p:nvPr/>
          </p:nvSpPr>
          <p:spPr>
            <a:xfrm>
              <a:off x="5632164" y="4121898"/>
              <a:ext cx="739646" cy="467252"/>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き</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39" name="タイトル 1">
              <a:extLst>
                <a:ext uri="{FF2B5EF4-FFF2-40B4-BE49-F238E27FC236}">
                  <a16:creationId xmlns="" xmlns:a16="http://schemas.microsoft.com/office/drawing/2014/main" id="{9B6DAEEB-483B-4B47-9ECC-AB22CB36E0C8}"/>
                </a:ext>
              </a:extLst>
            </p:cNvPr>
            <p:cNvSpPr txBox="1">
              <a:spLocks/>
            </p:cNvSpPr>
            <p:nvPr/>
          </p:nvSpPr>
          <p:spPr>
            <a:xfrm>
              <a:off x="6580854" y="4121898"/>
              <a:ext cx="739646" cy="467252"/>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で</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grpSp>
      <p:grpSp>
        <p:nvGrpSpPr>
          <p:cNvPr id="50" name="グループ化 49"/>
          <p:cNvGrpSpPr/>
          <p:nvPr/>
        </p:nvGrpSpPr>
        <p:grpSpPr>
          <a:xfrm>
            <a:off x="1294254" y="4909289"/>
            <a:ext cx="10647374" cy="940743"/>
            <a:chOff x="1294254" y="4909289"/>
            <a:chExt cx="10647374" cy="940743"/>
          </a:xfrm>
        </p:grpSpPr>
        <p:sp>
          <p:nvSpPr>
            <p:cNvPr id="15" name="テキスト ボックス 14"/>
            <p:cNvSpPr txBox="1"/>
            <p:nvPr/>
          </p:nvSpPr>
          <p:spPr>
            <a:xfrm>
              <a:off x="1294254" y="5058032"/>
              <a:ext cx="10647374" cy="792000"/>
            </a:xfrm>
            <a:prstGeom prst="rect">
              <a:avLst/>
            </a:prstGeom>
            <a:noFill/>
          </p:spPr>
          <p:txBody>
            <a:bodyPr wrap="square" rtlCol="0">
              <a:noAutofit/>
            </a:bodyPr>
            <a:lstStyle/>
            <a:p>
              <a:pPr marL="571500" indent="-571500">
                <a:lnSpc>
                  <a:spcPct val="130000"/>
                </a:lnSpc>
                <a:spcBef>
                  <a:spcPts val="600"/>
                </a:spcBef>
                <a:buClr>
                  <a:schemeClr val="accent5">
                    <a:lumMod val="75000"/>
                  </a:schemeClr>
                </a:buClr>
                <a:buFont typeface="Wingdings" panose="05000000000000000000" pitchFamily="2" charset="2"/>
                <a:buChar char="n"/>
              </a:pPr>
              <a:r>
                <a:rPr lang="ja-JP" altLang="en-US" sz="3600" dirty="0" smtClean="0">
                  <a:latin typeface="UD デジタル 教科書体 NK-R" panose="02020400000000000000" pitchFamily="18" charset="-128"/>
                  <a:ea typeface="UD デジタル 教科書体 NK-R" panose="02020400000000000000" pitchFamily="18" charset="-128"/>
                </a:rPr>
                <a:t>眠れない（寝すぎる）</a:t>
              </a:r>
              <a:endParaRPr kumimoji="1" lang="en-US" altLang="ja-JP" sz="3600" dirty="0" smtClean="0">
                <a:latin typeface="UD デジタル 教科書体 NK-R" panose="02020400000000000000" pitchFamily="18" charset="-128"/>
                <a:ea typeface="UD デジタル 教科書体 NK-R" panose="02020400000000000000" pitchFamily="18" charset="-128"/>
              </a:endParaRPr>
            </a:p>
          </p:txBody>
        </p:sp>
        <p:sp>
          <p:nvSpPr>
            <p:cNvPr id="40" name="タイトル 1">
              <a:extLst>
                <a:ext uri="{FF2B5EF4-FFF2-40B4-BE49-F238E27FC236}">
                  <a16:creationId xmlns="" xmlns:a16="http://schemas.microsoft.com/office/drawing/2014/main" id="{9B6DAEEB-483B-4B47-9ECC-AB22CB36E0C8}"/>
                </a:ext>
              </a:extLst>
            </p:cNvPr>
            <p:cNvSpPr txBox="1">
              <a:spLocks/>
            </p:cNvSpPr>
            <p:nvPr/>
          </p:nvSpPr>
          <p:spPr>
            <a:xfrm>
              <a:off x="1832104" y="4909289"/>
              <a:ext cx="716786" cy="467252"/>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ねむ</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41" name="タイトル 1">
              <a:extLst>
                <a:ext uri="{FF2B5EF4-FFF2-40B4-BE49-F238E27FC236}">
                  <a16:creationId xmlns="" xmlns:a16="http://schemas.microsoft.com/office/drawing/2014/main" id="{9B6DAEEB-483B-4B47-9ECC-AB22CB36E0C8}"/>
                </a:ext>
              </a:extLst>
            </p:cNvPr>
            <p:cNvSpPr txBox="1">
              <a:spLocks/>
            </p:cNvSpPr>
            <p:nvPr/>
          </p:nvSpPr>
          <p:spPr>
            <a:xfrm>
              <a:off x="3823615" y="4909289"/>
              <a:ext cx="716786" cy="467252"/>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ね</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grpSp>
      <p:grpSp>
        <p:nvGrpSpPr>
          <p:cNvPr id="51" name="グループ化 50"/>
          <p:cNvGrpSpPr/>
          <p:nvPr/>
        </p:nvGrpSpPr>
        <p:grpSpPr>
          <a:xfrm>
            <a:off x="1294254" y="5640389"/>
            <a:ext cx="10647374" cy="986328"/>
            <a:chOff x="1294254" y="5640389"/>
            <a:chExt cx="10647374" cy="986328"/>
          </a:xfrm>
        </p:grpSpPr>
        <p:sp>
          <p:nvSpPr>
            <p:cNvPr id="16" name="テキスト ボックス 15"/>
            <p:cNvSpPr txBox="1"/>
            <p:nvPr/>
          </p:nvSpPr>
          <p:spPr>
            <a:xfrm>
              <a:off x="1294254" y="5834717"/>
              <a:ext cx="10647374" cy="792000"/>
            </a:xfrm>
            <a:prstGeom prst="rect">
              <a:avLst/>
            </a:prstGeom>
            <a:noFill/>
          </p:spPr>
          <p:txBody>
            <a:bodyPr wrap="square" rtlCol="0">
              <a:noAutofit/>
            </a:bodyPr>
            <a:lstStyle/>
            <a:p>
              <a:pPr marL="571500" indent="-571500">
                <a:lnSpc>
                  <a:spcPct val="130000"/>
                </a:lnSpc>
                <a:spcBef>
                  <a:spcPts val="600"/>
                </a:spcBef>
                <a:buClr>
                  <a:schemeClr val="accent5">
                    <a:lumMod val="75000"/>
                  </a:schemeClr>
                </a:buClr>
                <a:buFont typeface="Wingdings" panose="05000000000000000000" pitchFamily="2" charset="2"/>
                <a:buChar char="n"/>
              </a:pPr>
              <a:r>
                <a:rPr kumimoji="1" lang="ja-JP" altLang="en-US" sz="3600" dirty="0" smtClean="0">
                  <a:latin typeface="UD デジタル 教科書体 NK-R" panose="02020400000000000000" pitchFamily="18" charset="-128"/>
                  <a:ea typeface="UD デジタル 教科書体 NK-R" panose="02020400000000000000" pitchFamily="18" charset="-128"/>
                </a:rPr>
                <a:t>食欲・体重が減る</a:t>
              </a:r>
              <a:r>
                <a:rPr lang="ja-JP" altLang="en-US" sz="3600" dirty="0" smtClean="0">
                  <a:latin typeface="UD デジタル 教科書体 NK-R" panose="02020400000000000000" pitchFamily="18" charset="-128"/>
                  <a:ea typeface="UD デジタル 教科書体 NK-R" panose="02020400000000000000" pitchFamily="18" charset="-128"/>
                </a:rPr>
                <a:t>（増える）</a:t>
              </a:r>
              <a:endParaRPr kumimoji="1" lang="en-US" altLang="ja-JP" sz="3600" dirty="0" smtClean="0">
                <a:latin typeface="UD デジタル 教科書体 NK-R" panose="02020400000000000000" pitchFamily="18" charset="-128"/>
                <a:ea typeface="UD デジタル 教科書体 NK-R" panose="02020400000000000000" pitchFamily="18" charset="-128"/>
              </a:endParaRPr>
            </a:p>
          </p:txBody>
        </p:sp>
        <p:sp>
          <p:nvSpPr>
            <p:cNvPr id="42" name="タイトル 1">
              <a:extLst>
                <a:ext uri="{FF2B5EF4-FFF2-40B4-BE49-F238E27FC236}">
                  <a16:creationId xmlns="" xmlns:a16="http://schemas.microsoft.com/office/drawing/2014/main" id="{9B6DAEEB-483B-4B47-9ECC-AB22CB36E0C8}"/>
                </a:ext>
              </a:extLst>
            </p:cNvPr>
            <p:cNvSpPr txBox="1">
              <a:spLocks/>
            </p:cNvSpPr>
            <p:nvPr/>
          </p:nvSpPr>
          <p:spPr>
            <a:xfrm>
              <a:off x="1570388" y="5640389"/>
              <a:ext cx="1595394" cy="467252"/>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000" spc="-300" dirty="0" smtClean="0">
                  <a:latin typeface="UD デジタル 教科書体 NP-R" panose="02020400000000000000" pitchFamily="18" charset="-128"/>
                  <a:ea typeface="UD デジタル 教科書体 NP-R" panose="02020400000000000000" pitchFamily="18" charset="-128"/>
                </a:rPr>
                <a:t>しょくよく</a:t>
              </a:r>
              <a:endParaRPr lang="ja-JP" altLang="en-US" sz="2000" spc="-300" dirty="0">
                <a:effectLst/>
                <a:latin typeface="UD デジタル 教科書体 NP-R" panose="02020400000000000000" pitchFamily="18" charset="-128"/>
                <a:ea typeface="UD デジタル 教科書体 NP-R" panose="02020400000000000000" pitchFamily="18" charset="-128"/>
              </a:endParaRPr>
            </a:p>
          </p:txBody>
        </p:sp>
        <p:sp>
          <p:nvSpPr>
            <p:cNvPr id="43" name="タイトル 1">
              <a:extLst>
                <a:ext uri="{FF2B5EF4-FFF2-40B4-BE49-F238E27FC236}">
                  <a16:creationId xmlns="" xmlns:a16="http://schemas.microsoft.com/office/drawing/2014/main" id="{9B6DAEEB-483B-4B47-9ECC-AB22CB36E0C8}"/>
                </a:ext>
              </a:extLst>
            </p:cNvPr>
            <p:cNvSpPr txBox="1">
              <a:spLocks/>
            </p:cNvSpPr>
            <p:nvPr/>
          </p:nvSpPr>
          <p:spPr>
            <a:xfrm>
              <a:off x="2873610" y="5640389"/>
              <a:ext cx="1400646" cy="467252"/>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000" spc="-300" dirty="0" smtClean="0">
                  <a:latin typeface="UD デジタル 教科書体 NP-R" panose="02020400000000000000" pitchFamily="18" charset="-128"/>
                  <a:ea typeface="UD デジタル 教科書体 NP-R" panose="02020400000000000000" pitchFamily="18" charset="-128"/>
                </a:rPr>
                <a:t>たいじゅう</a:t>
              </a:r>
              <a:endParaRPr lang="ja-JP" altLang="en-US" sz="2000" spc="-300" dirty="0">
                <a:effectLst/>
                <a:latin typeface="UD デジタル 教科書体 NP-R" panose="02020400000000000000" pitchFamily="18" charset="-128"/>
                <a:ea typeface="UD デジタル 教科書体 NP-R" panose="02020400000000000000" pitchFamily="18" charset="-128"/>
              </a:endParaRPr>
            </a:p>
          </p:txBody>
        </p:sp>
        <p:sp>
          <p:nvSpPr>
            <p:cNvPr id="44" name="タイトル 1">
              <a:extLst>
                <a:ext uri="{FF2B5EF4-FFF2-40B4-BE49-F238E27FC236}">
                  <a16:creationId xmlns="" xmlns:a16="http://schemas.microsoft.com/office/drawing/2014/main" id="{9B6DAEEB-483B-4B47-9ECC-AB22CB36E0C8}"/>
                </a:ext>
              </a:extLst>
            </p:cNvPr>
            <p:cNvSpPr txBox="1">
              <a:spLocks/>
            </p:cNvSpPr>
            <p:nvPr/>
          </p:nvSpPr>
          <p:spPr>
            <a:xfrm>
              <a:off x="4320632" y="5640389"/>
              <a:ext cx="790328" cy="467252"/>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へ</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sp>
          <p:nvSpPr>
            <p:cNvPr id="45" name="タイトル 1">
              <a:extLst>
                <a:ext uri="{FF2B5EF4-FFF2-40B4-BE49-F238E27FC236}">
                  <a16:creationId xmlns="" xmlns:a16="http://schemas.microsoft.com/office/drawing/2014/main" id="{9B6DAEEB-483B-4B47-9ECC-AB22CB36E0C8}"/>
                </a:ext>
              </a:extLst>
            </p:cNvPr>
            <p:cNvSpPr txBox="1">
              <a:spLocks/>
            </p:cNvSpPr>
            <p:nvPr/>
          </p:nvSpPr>
          <p:spPr>
            <a:xfrm>
              <a:off x="5432181" y="5640389"/>
              <a:ext cx="790328" cy="467252"/>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000" dirty="0" smtClean="0">
                  <a:latin typeface="UD デジタル 教科書体 NP-R" panose="02020400000000000000" pitchFamily="18" charset="-128"/>
                  <a:ea typeface="UD デジタル 教科書体 NP-R" panose="02020400000000000000" pitchFamily="18" charset="-128"/>
                </a:rPr>
                <a:t>ふ</a:t>
              </a:r>
              <a:endParaRPr lang="ja-JP" altLang="en-US" sz="2000" dirty="0">
                <a:effectLst/>
                <a:latin typeface="UD デジタル 教科書体 NP-R" panose="02020400000000000000" pitchFamily="18" charset="-128"/>
                <a:ea typeface="UD デジタル 教科書体 NP-R" panose="02020400000000000000" pitchFamily="18" charset="-128"/>
              </a:endParaRPr>
            </a:p>
          </p:txBody>
        </p:sp>
      </p:grpSp>
    </p:spTree>
    <p:extLst>
      <p:ext uri="{BB962C8B-B14F-4D97-AF65-F5344CB8AC3E}">
        <p14:creationId xmlns:p14="http://schemas.microsoft.com/office/powerpoint/2010/main" val="1561765259"/>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1346" y="1969792"/>
            <a:ext cx="6213281" cy="2984077"/>
            <a:chOff x="1346" y="1969792"/>
            <a:chExt cx="6213281" cy="2984077"/>
          </a:xfrm>
        </p:grpSpPr>
        <p:pic>
          <p:nvPicPr>
            <p:cNvPr id="11" name="図 1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3033224" y="1969792"/>
              <a:ext cx="3181403" cy="2602208"/>
            </a:xfrm>
            <a:prstGeom prst="rect">
              <a:avLst/>
            </a:prstGeom>
          </p:spPr>
        </p:pic>
        <p:grpSp>
          <p:nvGrpSpPr>
            <p:cNvPr id="20" name="グループ化 19"/>
            <p:cNvGrpSpPr/>
            <p:nvPr/>
          </p:nvGrpSpPr>
          <p:grpSpPr>
            <a:xfrm>
              <a:off x="1346" y="2072987"/>
              <a:ext cx="4050348" cy="2880882"/>
              <a:chOff x="7224830" y="820857"/>
              <a:chExt cx="5015376" cy="3567275"/>
            </a:xfrm>
          </p:grpSpPr>
          <p:pic>
            <p:nvPicPr>
              <p:cNvPr id="21" name="図 2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224830" y="820857"/>
                <a:ext cx="5015376" cy="3567275"/>
              </a:xfrm>
              <a:prstGeom prst="rect">
                <a:avLst/>
              </a:prstGeom>
            </p:spPr>
          </p:pic>
          <p:pic>
            <p:nvPicPr>
              <p:cNvPr id="22" name="図 2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8467967" y="1324070"/>
                <a:ext cx="515769" cy="1080595"/>
              </a:xfrm>
              <a:prstGeom prst="rect">
                <a:avLst/>
              </a:prstGeom>
            </p:spPr>
          </p:pic>
        </p:grpSp>
      </p:grpSp>
      <p:sp>
        <p:nvSpPr>
          <p:cNvPr id="6" name="正方形/長方形 5"/>
          <p:cNvSpPr/>
          <p:nvPr/>
        </p:nvSpPr>
        <p:spPr>
          <a:xfrm>
            <a:off x="262890" y="2072987"/>
            <a:ext cx="5497830" cy="2880882"/>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 name="グループ化 25"/>
          <p:cNvGrpSpPr/>
          <p:nvPr/>
        </p:nvGrpSpPr>
        <p:grpSpPr>
          <a:xfrm>
            <a:off x="826452" y="2072987"/>
            <a:ext cx="4050348" cy="2880882"/>
            <a:chOff x="7224830" y="820857"/>
            <a:chExt cx="5015376" cy="3567275"/>
          </a:xfrm>
        </p:grpSpPr>
        <p:pic>
          <p:nvPicPr>
            <p:cNvPr id="27" name="図 2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224830" y="820857"/>
              <a:ext cx="5015376" cy="3567275"/>
            </a:xfrm>
            <a:prstGeom prst="rect">
              <a:avLst/>
            </a:prstGeom>
          </p:spPr>
        </p:pic>
        <p:pic>
          <p:nvPicPr>
            <p:cNvPr id="28" name="図 2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8467967" y="1324070"/>
              <a:ext cx="515769" cy="1080595"/>
            </a:xfrm>
            <a:prstGeom prst="rect">
              <a:avLst/>
            </a:prstGeom>
          </p:spPr>
        </p:pic>
      </p:grpSp>
      <p:grpSp>
        <p:nvGrpSpPr>
          <p:cNvPr id="30" name="グループ化 29"/>
          <p:cNvGrpSpPr/>
          <p:nvPr/>
        </p:nvGrpSpPr>
        <p:grpSpPr>
          <a:xfrm>
            <a:off x="1510636" y="5729760"/>
            <a:ext cx="2653916" cy="300960"/>
            <a:chOff x="1248651" y="4784203"/>
            <a:chExt cx="2653916" cy="300960"/>
          </a:xfrm>
        </p:grpSpPr>
        <p:sp>
          <p:nvSpPr>
            <p:cNvPr id="31" name="角丸四角形 30"/>
            <p:cNvSpPr/>
            <p:nvPr/>
          </p:nvSpPr>
          <p:spPr>
            <a:xfrm>
              <a:off x="3490812" y="4784203"/>
              <a:ext cx="391435" cy="300960"/>
            </a:xfrm>
            <a:prstGeom prst="roundRect">
              <a:avLst>
                <a:gd name="adj" fmla="val 0"/>
              </a:avLst>
            </a:prstGeom>
            <a:solidFill>
              <a:srgbClr val="FF0000"/>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1248651" y="4784203"/>
              <a:ext cx="2653916" cy="300960"/>
            </a:xfrm>
            <a:prstGeom prst="roundRect">
              <a:avLst>
                <a:gd name="adj" fmla="val 23400"/>
              </a:avLst>
            </a:prstGeom>
            <a:noFill/>
            <a:ln w="571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 name="テキスト ボックス 37"/>
          <p:cNvSpPr txBox="1"/>
          <p:nvPr/>
        </p:nvSpPr>
        <p:spPr>
          <a:xfrm>
            <a:off x="6517076" y="1932953"/>
            <a:ext cx="5511352" cy="707886"/>
          </a:xfrm>
          <a:prstGeom prst="rect">
            <a:avLst/>
          </a:prstGeom>
          <a:noFill/>
        </p:spPr>
        <p:txBody>
          <a:bodyPr wrap="square" rtlCol="0">
            <a:spAutoFit/>
          </a:bodyPr>
          <a:lstStyle/>
          <a:p>
            <a:r>
              <a:rPr lang="ja-JP" altLang="en-US" sz="4000" dirty="0" smtClean="0">
                <a:latin typeface="UD デジタル 教科書体 NK-R" panose="02020400000000000000" pitchFamily="18" charset="-128"/>
                <a:ea typeface="UD デジタル 教科書体 NK-R" panose="02020400000000000000" pitchFamily="18" charset="-128"/>
              </a:rPr>
              <a:t>☑</a:t>
            </a:r>
            <a:r>
              <a:rPr lang="en-US" altLang="ja-JP" sz="4000" dirty="0">
                <a:latin typeface="UD デジタル 教科書体 NK-R" panose="02020400000000000000" pitchFamily="18" charset="-128"/>
                <a:ea typeface="UD デジタル 教科書体 NK-R" panose="02020400000000000000" pitchFamily="18" charset="-128"/>
              </a:rPr>
              <a:t> </a:t>
            </a:r>
            <a:r>
              <a:rPr lang="ja-JP" altLang="en-US" sz="4000" dirty="0" smtClean="0">
                <a:latin typeface="UD デジタル 教科書体 NK-R" panose="02020400000000000000" pitchFamily="18" charset="-128"/>
                <a:ea typeface="UD デジタル 教科書体 NK-R" panose="02020400000000000000" pitchFamily="18" charset="-128"/>
              </a:rPr>
              <a:t>スクールカウンセラー</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sp>
        <p:nvSpPr>
          <p:cNvPr id="3" name="右矢印 2"/>
          <p:cNvSpPr/>
          <p:nvPr/>
        </p:nvSpPr>
        <p:spPr>
          <a:xfrm>
            <a:off x="5238116" y="2697563"/>
            <a:ext cx="992547" cy="2389689"/>
          </a:xfrm>
          <a:prstGeom prst="rightArrow">
            <a:avLst/>
          </a:prstGeom>
          <a:solidFill>
            <a:schemeClr val="bg1">
              <a:lumMod val="6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792532" y="179912"/>
            <a:ext cx="4037752" cy="1692771"/>
            <a:chOff x="792532" y="179912"/>
            <a:chExt cx="4037752" cy="1692771"/>
          </a:xfrm>
        </p:grpSpPr>
        <p:sp>
          <p:nvSpPr>
            <p:cNvPr id="35" name="テキスト ボックス 34"/>
            <p:cNvSpPr txBox="1"/>
            <p:nvPr/>
          </p:nvSpPr>
          <p:spPr>
            <a:xfrm>
              <a:off x="792532" y="179912"/>
              <a:ext cx="4037752" cy="1692771"/>
            </a:xfrm>
            <a:prstGeom prst="rect">
              <a:avLst/>
            </a:prstGeom>
            <a:noFill/>
          </p:spPr>
          <p:txBody>
            <a:bodyPr wrap="square" rtlCol="0">
              <a:spAutoFit/>
            </a:bodyPr>
            <a:lstStyle/>
            <a:p>
              <a:pPr algn="ctr">
                <a:lnSpc>
                  <a:spcPct val="130000"/>
                </a:lnSpc>
              </a:pPr>
              <a:r>
                <a:rPr kumimoji="1" lang="ja-JP" altLang="en-US" sz="4000" dirty="0" smtClean="0">
                  <a:latin typeface="UD デジタル 教科書体 NK-R" panose="02020400000000000000" pitchFamily="18" charset="-128"/>
                  <a:ea typeface="UD デジタル 教科書体 NK-R" panose="02020400000000000000" pitchFamily="18" charset="-128"/>
                </a:rPr>
                <a:t>こころのサインに気づく</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sp>
          <p:nvSpPr>
            <p:cNvPr id="36" name="タイトル 1">
              <a:extLst>
                <a:ext uri="{FF2B5EF4-FFF2-40B4-BE49-F238E27FC236}">
                  <a16:creationId xmlns="" xmlns:a16="http://schemas.microsoft.com/office/drawing/2014/main" id="{9B6DAEEB-483B-4B47-9ECC-AB22CB36E0C8}"/>
                </a:ext>
              </a:extLst>
            </p:cNvPr>
            <p:cNvSpPr txBox="1">
              <a:spLocks/>
            </p:cNvSpPr>
            <p:nvPr/>
          </p:nvSpPr>
          <p:spPr>
            <a:xfrm>
              <a:off x="1986346" y="700972"/>
              <a:ext cx="732780"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dirty="0" smtClean="0">
                  <a:latin typeface="UD デジタル 教科書体 NP-R" panose="02020400000000000000" pitchFamily="18" charset="-128"/>
                  <a:ea typeface="UD デジタル 教科書体 NP-R" panose="02020400000000000000" pitchFamily="18" charset="-128"/>
                </a:rPr>
                <a:t>き</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grpSp>
      <p:grpSp>
        <p:nvGrpSpPr>
          <p:cNvPr id="12" name="グループ化 11"/>
          <p:cNvGrpSpPr/>
          <p:nvPr/>
        </p:nvGrpSpPr>
        <p:grpSpPr>
          <a:xfrm>
            <a:off x="871634" y="4440816"/>
            <a:ext cx="3931920" cy="1048242"/>
            <a:chOff x="871634" y="4440816"/>
            <a:chExt cx="3931920" cy="1048242"/>
          </a:xfrm>
        </p:grpSpPr>
        <p:sp>
          <p:nvSpPr>
            <p:cNvPr id="40" name="テキスト ボックス 39"/>
            <p:cNvSpPr txBox="1"/>
            <p:nvPr/>
          </p:nvSpPr>
          <p:spPr>
            <a:xfrm>
              <a:off x="871634" y="4569318"/>
              <a:ext cx="3931920" cy="919740"/>
            </a:xfrm>
            <a:prstGeom prst="rect">
              <a:avLst/>
            </a:prstGeom>
            <a:solidFill>
              <a:srgbClr val="002060"/>
            </a:solidFill>
            <a:ln w="28575">
              <a:noFill/>
            </a:ln>
          </p:spPr>
          <p:txBody>
            <a:bodyPr wrap="square" tIns="324000" bIns="0" rtlCol="0" anchor="ctr" anchorCtr="0">
              <a:noAutofit/>
            </a:bodyPr>
            <a:lstStyle>
              <a:defPPr>
                <a:defRPr lang="ja-JP"/>
              </a:defPPr>
              <a:lvl1pPr algn="ctr">
                <a:defRPr sz="4000">
                  <a:solidFill>
                    <a:schemeClr val="bg1"/>
                  </a:solidFill>
                  <a:latin typeface="UD デジタル 教科書体 NK-R" panose="02020400000000000000" pitchFamily="18" charset="-128"/>
                  <a:ea typeface="UD デジタル 教科書体 NK-R" panose="02020400000000000000" pitchFamily="18" charset="-128"/>
                </a:defRPr>
              </a:lvl1pPr>
            </a:lstStyle>
            <a:p>
              <a:r>
                <a:rPr lang="ja-JP" altLang="en-US" dirty="0"/>
                <a:t>こころの危機</a:t>
              </a:r>
            </a:p>
          </p:txBody>
        </p:sp>
        <p:sp>
          <p:nvSpPr>
            <p:cNvPr id="41" name="タイトル 1">
              <a:extLst>
                <a:ext uri="{FF2B5EF4-FFF2-40B4-BE49-F238E27FC236}">
                  <a16:creationId xmlns="" xmlns:a16="http://schemas.microsoft.com/office/drawing/2014/main" id="{9B6DAEEB-483B-4B47-9ECC-AB22CB36E0C8}"/>
                </a:ext>
              </a:extLst>
            </p:cNvPr>
            <p:cNvSpPr txBox="1">
              <a:spLocks/>
            </p:cNvSpPr>
            <p:nvPr/>
          </p:nvSpPr>
          <p:spPr>
            <a:xfrm>
              <a:off x="3110943" y="4440816"/>
              <a:ext cx="1146548"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000" dirty="0" smtClean="0">
                  <a:solidFill>
                    <a:schemeClr val="bg1"/>
                  </a:solidFill>
                  <a:latin typeface="UD デジタル 教科書体 NP-R" panose="02020400000000000000" pitchFamily="18" charset="-128"/>
                  <a:ea typeface="UD デジタル 教科書体 NP-R" panose="02020400000000000000" pitchFamily="18" charset="-128"/>
                </a:rPr>
                <a:t>き</a:t>
              </a:r>
              <a:r>
                <a:rPr lang="ja-JP" altLang="en-US" sz="1600" dirty="0" smtClean="0">
                  <a:solidFill>
                    <a:schemeClr val="bg1"/>
                  </a:solidFill>
                  <a:latin typeface="UD デジタル 教科書体 NP-R" panose="02020400000000000000" pitchFamily="18" charset="-128"/>
                  <a:ea typeface="UD デジタル 教科書体 NP-R" panose="02020400000000000000" pitchFamily="18" charset="-128"/>
                </a:rPr>
                <a:t>　</a:t>
              </a:r>
              <a:r>
                <a:rPr lang="ja-JP" altLang="en-US" sz="2000" dirty="0" smtClean="0">
                  <a:solidFill>
                    <a:schemeClr val="bg1"/>
                  </a:solidFill>
                  <a:latin typeface="UD デジタル 教科書体 NP-R" panose="02020400000000000000" pitchFamily="18" charset="-128"/>
                  <a:ea typeface="UD デジタル 教科書体 NP-R" panose="02020400000000000000" pitchFamily="18" charset="-128"/>
                </a:rPr>
                <a:t>き</a:t>
              </a:r>
              <a:endParaRPr lang="ja-JP" altLang="en-US" sz="2000" dirty="0">
                <a:solidFill>
                  <a:schemeClr val="bg1"/>
                </a:solidFill>
                <a:effectLst/>
                <a:latin typeface="UD デジタル 教科書体 NP-R" panose="02020400000000000000" pitchFamily="18" charset="-128"/>
                <a:ea typeface="UD デジタル 教科書体 NP-R" panose="02020400000000000000" pitchFamily="18" charset="-128"/>
              </a:endParaRPr>
            </a:p>
          </p:txBody>
        </p:sp>
      </p:grpSp>
      <p:grpSp>
        <p:nvGrpSpPr>
          <p:cNvPr id="7" name="グループ化 6"/>
          <p:cNvGrpSpPr/>
          <p:nvPr/>
        </p:nvGrpSpPr>
        <p:grpSpPr>
          <a:xfrm>
            <a:off x="6589245" y="190826"/>
            <a:ext cx="5233788" cy="1230407"/>
            <a:chOff x="6589245" y="190826"/>
            <a:chExt cx="5233788" cy="1230407"/>
          </a:xfrm>
        </p:grpSpPr>
        <p:grpSp>
          <p:nvGrpSpPr>
            <p:cNvPr id="2" name="グループ化 1"/>
            <p:cNvGrpSpPr/>
            <p:nvPr/>
          </p:nvGrpSpPr>
          <p:grpSpPr>
            <a:xfrm>
              <a:off x="6589245" y="610850"/>
              <a:ext cx="5233788" cy="810383"/>
              <a:chOff x="7089127" y="594630"/>
              <a:chExt cx="3607791" cy="810383"/>
            </a:xfrm>
          </p:grpSpPr>
          <p:sp>
            <p:nvSpPr>
              <p:cNvPr id="16" name="正方形/長方形 15"/>
              <p:cNvSpPr/>
              <p:nvPr/>
            </p:nvSpPr>
            <p:spPr>
              <a:xfrm>
                <a:off x="7171658" y="1055881"/>
                <a:ext cx="3442732" cy="349132"/>
              </a:xfrm>
              <a:prstGeom prst="rect">
                <a:avLst/>
              </a:prstGeom>
              <a:solidFill>
                <a:srgbClr val="F8F2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7089127" y="594630"/>
                <a:ext cx="3607791" cy="769441"/>
              </a:xfrm>
              <a:prstGeom prst="rect">
                <a:avLst/>
              </a:prstGeom>
              <a:noFill/>
            </p:spPr>
            <p:txBody>
              <a:bodyPr wrap="square" rtlCol="0">
                <a:spAutoFit/>
              </a:bodyPr>
              <a:lstStyle>
                <a:defPPr>
                  <a:defRPr lang="ja-JP"/>
                </a:defPPr>
                <a:lvl1pPr algn="ctr">
                  <a:defRPr sz="4000">
                    <a:latin typeface="UD デジタル 教科書体 NK-R" panose="02020400000000000000" pitchFamily="18" charset="-128"/>
                    <a:ea typeface="UD デジタル 教科書体 NK-R" panose="02020400000000000000" pitchFamily="18" charset="-128"/>
                  </a:defRPr>
                </a:lvl1pPr>
              </a:lstStyle>
              <a:p>
                <a:r>
                  <a:rPr lang="ja-JP" altLang="en-US" sz="4400" dirty="0" smtClean="0">
                    <a:effectLst>
                      <a:glow rad="101600">
                        <a:schemeClr val="bg1"/>
                      </a:glow>
                    </a:effectLst>
                  </a:rPr>
                  <a:t>専門家・専門機関</a:t>
                </a:r>
                <a:endParaRPr lang="en-US" altLang="ja-JP" sz="4400" dirty="0">
                  <a:effectLst>
                    <a:glow rad="101600">
                      <a:schemeClr val="bg1"/>
                    </a:glow>
                  </a:effectLst>
                </a:endParaRPr>
              </a:p>
            </p:txBody>
          </p:sp>
        </p:grpSp>
        <p:sp>
          <p:nvSpPr>
            <p:cNvPr id="42" name="タイトル 1">
              <a:extLst>
                <a:ext uri="{FF2B5EF4-FFF2-40B4-BE49-F238E27FC236}">
                  <a16:creationId xmlns="" xmlns:a16="http://schemas.microsoft.com/office/drawing/2014/main" id="{9B6DAEEB-483B-4B47-9ECC-AB22CB36E0C8}"/>
                </a:ext>
              </a:extLst>
            </p:cNvPr>
            <p:cNvSpPr txBox="1">
              <a:spLocks/>
            </p:cNvSpPr>
            <p:nvPr/>
          </p:nvSpPr>
          <p:spPr>
            <a:xfrm>
              <a:off x="6890578" y="190826"/>
              <a:ext cx="2027870"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dirty="0" smtClean="0">
                  <a:latin typeface="UD デジタル 教科書体 NP-R" panose="02020400000000000000" pitchFamily="18" charset="-128"/>
                  <a:ea typeface="UD デジタル 教科書体 NP-R" panose="02020400000000000000" pitchFamily="18" charset="-128"/>
                </a:rPr>
                <a:t>せんもん</a:t>
              </a:r>
              <a:r>
                <a:rPr lang="ja-JP" altLang="en-US" sz="800" dirty="0" smtClean="0">
                  <a:latin typeface="UD デジタル 教科書体 NP-R" panose="02020400000000000000" pitchFamily="18" charset="-128"/>
                  <a:ea typeface="UD デジタル 教科書体 NP-R" panose="02020400000000000000" pitchFamily="18" charset="-128"/>
                </a:rPr>
                <a:t>　</a:t>
              </a:r>
              <a:r>
                <a:rPr lang="ja-JP" altLang="en-US" sz="2400" dirty="0" smtClean="0">
                  <a:latin typeface="UD デジタル 教科書体 NP-R" panose="02020400000000000000" pitchFamily="18" charset="-128"/>
                  <a:ea typeface="UD デジタル 教科書体 NP-R" panose="02020400000000000000" pitchFamily="18" charset="-128"/>
                </a:rPr>
                <a:t>か</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sp>
          <p:nvSpPr>
            <p:cNvPr id="43" name="タイトル 1">
              <a:extLst>
                <a:ext uri="{FF2B5EF4-FFF2-40B4-BE49-F238E27FC236}">
                  <a16:creationId xmlns="" xmlns:a16="http://schemas.microsoft.com/office/drawing/2014/main" id="{9B6DAEEB-483B-4B47-9ECC-AB22CB36E0C8}"/>
                </a:ext>
              </a:extLst>
            </p:cNvPr>
            <p:cNvSpPr txBox="1">
              <a:spLocks/>
            </p:cNvSpPr>
            <p:nvPr/>
          </p:nvSpPr>
          <p:spPr>
            <a:xfrm>
              <a:off x="8664514" y="190826"/>
              <a:ext cx="2917886"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dirty="0" smtClean="0">
                  <a:latin typeface="UD デジタル 教科書体 NP-R" panose="02020400000000000000" pitchFamily="18" charset="-128"/>
                  <a:ea typeface="UD デジタル 教科書体 NP-R" panose="02020400000000000000" pitchFamily="18" charset="-128"/>
                </a:rPr>
                <a:t>せんもん</a:t>
              </a:r>
              <a:r>
                <a:rPr lang="ja-JP" altLang="en-US" sz="1050" dirty="0" smtClean="0">
                  <a:latin typeface="UD デジタル 教科書体 NP-R" panose="02020400000000000000" pitchFamily="18" charset="-128"/>
                  <a:ea typeface="UD デジタル 教科書体 NP-R" panose="02020400000000000000" pitchFamily="18" charset="-128"/>
                </a:rPr>
                <a:t>　</a:t>
              </a:r>
              <a:r>
                <a:rPr lang="ja-JP" altLang="en-US" sz="2400" dirty="0" smtClean="0">
                  <a:latin typeface="UD デジタル 教科書体 NP-R" panose="02020400000000000000" pitchFamily="18" charset="-128"/>
                  <a:ea typeface="UD デジタル 教科書体 NP-R" panose="02020400000000000000" pitchFamily="18" charset="-128"/>
                </a:rPr>
                <a:t>きかん</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grpSp>
      <p:grpSp>
        <p:nvGrpSpPr>
          <p:cNvPr id="8" name="グループ化 7"/>
          <p:cNvGrpSpPr/>
          <p:nvPr/>
        </p:nvGrpSpPr>
        <p:grpSpPr>
          <a:xfrm>
            <a:off x="6517076" y="2546127"/>
            <a:ext cx="5511352" cy="1101684"/>
            <a:chOff x="6517076" y="2546127"/>
            <a:chExt cx="5511352" cy="1101684"/>
          </a:xfrm>
        </p:grpSpPr>
        <p:sp>
          <p:nvSpPr>
            <p:cNvPr id="37" name="テキスト ボックス 36"/>
            <p:cNvSpPr txBox="1"/>
            <p:nvPr/>
          </p:nvSpPr>
          <p:spPr>
            <a:xfrm>
              <a:off x="6517076" y="2939925"/>
              <a:ext cx="5511352" cy="707886"/>
            </a:xfrm>
            <a:prstGeom prst="rect">
              <a:avLst/>
            </a:prstGeom>
            <a:noFill/>
          </p:spPr>
          <p:txBody>
            <a:bodyPr wrap="square" rtlCol="0">
              <a:spAutoFit/>
            </a:bodyPr>
            <a:lstStyle/>
            <a:p>
              <a:r>
                <a:rPr lang="ja-JP" altLang="en-US" sz="4000" dirty="0" smtClean="0">
                  <a:latin typeface="UD デジタル 教科書体 NK-R" panose="02020400000000000000" pitchFamily="18" charset="-128"/>
                  <a:ea typeface="UD デジタル 教科書体 NK-R" panose="02020400000000000000" pitchFamily="18" charset="-128"/>
                </a:rPr>
                <a:t>☑</a:t>
              </a:r>
              <a:r>
                <a:rPr lang="en-US" altLang="ja-JP" sz="4000" dirty="0">
                  <a:latin typeface="UD デジタル 教科書体 NK-R" panose="02020400000000000000" pitchFamily="18" charset="-128"/>
                  <a:ea typeface="UD デジタル 教科書体 NK-R" panose="02020400000000000000" pitchFamily="18" charset="-128"/>
                </a:rPr>
                <a:t> </a:t>
              </a:r>
              <a:r>
                <a:rPr lang="ja-JP" altLang="en-US" sz="4000" dirty="0" smtClean="0">
                  <a:latin typeface="UD デジタル 教科書体 NK-R" panose="02020400000000000000" pitchFamily="18" charset="-128"/>
                  <a:ea typeface="UD デジタル 教科書体 NK-R" panose="02020400000000000000" pitchFamily="18" charset="-128"/>
                </a:rPr>
                <a:t>保健室の先生</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sp>
          <p:nvSpPr>
            <p:cNvPr id="44" name="タイトル 1">
              <a:extLst>
                <a:ext uri="{FF2B5EF4-FFF2-40B4-BE49-F238E27FC236}">
                  <a16:creationId xmlns="" xmlns:a16="http://schemas.microsoft.com/office/drawing/2014/main" id="{9B6DAEEB-483B-4B47-9ECC-AB22CB36E0C8}"/>
                </a:ext>
              </a:extLst>
            </p:cNvPr>
            <p:cNvSpPr txBox="1">
              <a:spLocks/>
            </p:cNvSpPr>
            <p:nvPr/>
          </p:nvSpPr>
          <p:spPr>
            <a:xfrm>
              <a:off x="6950916" y="2546127"/>
              <a:ext cx="1933122"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dirty="0" smtClean="0">
                  <a:latin typeface="UD デジタル 教科書体 NP-R" panose="02020400000000000000" pitchFamily="18" charset="-128"/>
                  <a:ea typeface="UD デジタル 教科書体 NP-R" panose="02020400000000000000" pitchFamily="18" charset="-128"/>
                </a:rPr>
                <a:t>ほけんしつ</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sp>
          <p:nvSpPr>
            <p:cNvPr id="45" name="タイトル 1">
              <a:extLst>
                <a:ext uri="{FF2B5EF4-FFF2-40B4-BE49-F238E27FC236}">
                  <a16:creationId xmlns="" xmlns:a16="http://schemas.microsoft.com/office/drawing/2014/main" id="{9B6DAEEB-483B-4B47-9ECC-AB22CB36E0C8}"/>
                </a:ext>
              </a:extLst>
            </p:cNvPr>
            <p:cNvSpPr txBox="1">
              <a:spLocks/>
            </p:cNvSpPr>
            <p:nvPr/>
          </p:nvSpPr>
          <p:spPr>
            <a:xfrm>
              <a:off x="8741095" y="2546127"/>
              <a:ext cx="1933122"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dirty="0" smtClean="0">
                  <a:latin typeface="UD デジタル 教科書体 NP-R" panose="02020400000000000000" pitchFamily="18" charset="-128"/>
                  <a:ea typeface="UD デジタル 教科書体 NP-R" panose="02020400000000000000" pitchFamily="18" charset="-128"/>
                </a:rPr>
                <a:t>せんせい</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grpSp>
      <p:grpSp>
        <p:nvGrpSpPr>
          <p:cNvPr id="9" name="グループ化 8"/>
          <p:cNvGrpSpPr/>
          <p:nvPr/>
        </p:nvGrpSpPr>
        <p:grpSpPr>
          <a:xfrm>
            <a:off x="6517076" y="3567082"/>
            <a:ext cx="5511352" cy="1087701"/>
            <a:chOff x="6517076" y="3567082"/>
            <a:chExt cx="5511352" cy="1087701"/>
          </a:xfrm>
        </p:grpSpPr>
        <p:sp>
          <p:nvSpPr>
            <p:cNvPr id="39" name="テキスト ボックス 38"/>
            <p:cNvSpPr txBox="1"/>
            <p:nvPr/>
          </p:nvSpPr>
          <p:spPr>
            <a:xfrm>
              <a:off x="6517076" y="3946897"/>
              <a:ext cx="5511352" cy="707886"/>
            </a:xfrm>
            <a:prstGeom prst="rect">
              <a:avLst/>
            </a:prstGeom>
            <a:noFill/>
          </p:spPr>
          <p:txBody>
            <a:bodyPr wrap="square" rtlCol="0">
              <a:spAutoFit/>
            </a:bodyPr>
            <a:lstStyle/>
            <a:p>
              <a:r>
                <a:rPr lang="ja-JP" altLang="en-US" sz="4000" dirty="0" smtClean="0">
                  <a:latin typeface="UD デジタル 教科書体 NK-R" panose="02020400000000000000" pitchFamily="18" charset="-128"/>
                  <a:ea typeface="UD デジタル 教科書体 NK-R" panose="02020400000000000000" pitchFamily="18" charset="-128"/>
                </a:rPr>
                <a:t>☑</a:t>
              </a:r>
              <a:r>
                <a:rPr lang="en-US" altLang="ja-JP" sz="4000" dirty="0" smtClean="0">
                  <a:latin typeface="UD デジタル 教科書体 NK-R" panose="02020400000000000000" pitchFamily="18" charset="-128"/>
                  <a:ea typeface="UD デジタル 教科書体 NK-R" panose="02020400000000000000" pitchFamily="18" charset="-128"/>
                </a:rPr>
                <a:t> </a:t>
              </a:r>
              <a:r>
                <a:rPr lang="ja-JP" altLang="en-US" sz="4000" dirty="0" smtClean="0">
                  <a:latin typeface="UD デジタル 教科書体 NK-R" panose="02020400000000000000" pitchFamily="18" charset="-128"/>
                  <a:ea typeface="UD デジタル 教科書体 NK-R" panose="02020400000000000000" pitchFamily="18" charset="-128"/>
                </a:rPr>
                <a:t>こころの専門医</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sp>
          <p:nvSpPr>
            <p:cNvPr id="46" name="タイトル 1">
              <a:extLst>
                <a:ext uri="{FF2B5EF4-FFF2-40B4-BE49-F238E27FC236}">
                  <a16:creationId xmlns="" xmlns:a16="http://schemas.microsoft.com/office/drawing/2014/main" id="{9B6DAEEB-483B-4B47-9ECC-AB22CB36E0C8}"/>
                </a:ext>
              </a:extLst>
            </p:cNvPr>
            <p:cNvSpPr txBox="1">
              <a:spLocks/>
            </p:cNvSpPr>
            <p:nvPr/>
          </p:nvSpPr>
          <p:spPr>
            <a:xfrm>
              <a:off x="8521043" y="3567082"/>
              <a:ext cx="2153174"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dirty="0" smtClean="0">
                  <a:latin typeface="UD デジタル 教科書体 NP-R" panose="02020400000000000000" pitchFamily="18" charset="-128"/>
                  <a:ea typeface="UD デジタル 教科書体 NP-R" panose="02020400000000000000" pitchFamily="18" charset="-128"/>
                </a:rPr>
                <a:t>せんもん</a:t>
              </a:r>
              <a:r>
                <a:rPr lang="ja-JP" altLang="en-US" sz="600" dirty="0" smtClean="0">
                  <a:latin typeface="UD デジタル 教科書体 NP-R" panose="02020400000000000000" pitchFamily="18" charset="-128"/>
                  <a:ea typeface="UD デジタル 教科書体 NP-R" panose="02020400000000000000" pitchFamily="18" charset="-128"/>
                </a:rPr>
                <a:t>　</a:t>
              </a:r>
              <a:r>
                <a:rPr lang="ja-JP" altLang="en-US" sz="2400" dirty="0" smtClean="0">
                  <a:latin typeface="UD デジタル 教科書体 NP-R" panose="02020400000000000000" pitchFamily="18" charset="-128"/>
                  <a:ea typeface="UD デジタル 教科書体 NP-R" panose="02020400000000000000" pitchFamily="18" charset="-128"/>
                </a:rPr>
                <a:t>い</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grpSp>
      <p:grpSp>
        <p:nvGrpSpPr>
          <p:cNvPr id="10" name="グループ化 9"/>
          <p:cNvGrpSpPr/>
          <p:nvPr/>
        </p:nvGrpSpPr>
        <p:grpSpPr>
          <a:xfrm>
            <a:off x="6517076" y="4689940"/>
            <a:ext cx="5511352" cy="1956700"/>
            <a:chOff x="6517076" y="4689940"/>
            <a:chExt cx="5511352" cy="1956700"/>
          </a:xfrm>
        </p:grpSpPr>
        <p:sp>
          <p:nvSpPr>
            <p:cNvPr id="19" name="テキスト ボックス 18"/>
            <p:cNvSpPr txBox="1"/>
            <p:nvPr/>
          </p:nvSpPr>
          <p:spPr>
            <a:xfrm>
              <a:off x="6517076" y="4953869"/>
              <a:ext cx="5511352" cy="1692771"/>
            </a:xfrm>
            <a:prstGeom prst="rect">
              <a:avLst/>
            </a:prstGeom>
            <a:noFill/>
          </p:spPr>
          <p:txBody>
            <a:bodyPr wrap="square" rtlCol="0">
              <a:spAutoFit/>
            </a:bodyPr>
            <a:lstStyle/>
            <a:p>
              <a:pPr>
                <a:lnSpc>
                  <a:spcPct val="130000"/>
                </a:lnSpc>
              </a:pPr>
              <a:r>
                <a:rPr lang="ja-JP" altLang="en-US" sz="4000" dirty="0" smtClean="0">
                  <a:latin typeface="UD デジタル 教科書体 NK-R" panose="02020400000000000000" pitchFamily="18" charset="-128"/>
                  <a:ea typeface="UD デジタル 教科書体 NK-R" panose="02020400000000000000" pitchFamily="18" charset="-128"/>
                </a:rPr>
                <a:t>☑</a:t>
              </a:r>
              <a:r>
                <a:rPr lang="en-US" altLang="ja-JP" sz="4000" dirty="0" smtClean="0">
                  <a:latin typeface="UD デジタル 教科書体 NK-R" panose="02020400000000000000" pitchFamily="18" charset="-128"/>
                  <a:ea typeface="UD デジタル 教科書体 NK-R" panose="02020400000000000000" pitchFamily="18" charset="-128"/>
                </a:rPr>
                <a:t> </a:t>
              </a:r>
              <a:r>
                <a:rPr lang="ja-JP" altLang="en-US" sz="4000" dirty="0" smtClean="0">
                  <a:latin typeface="UD デジタル 教科書体 NK-R" panose="02020400000000000000" pitchFamily="18" charset="-128"/>
                  <a:ea typeface="UD デジタル 教科書体 NK-R" panose="02020400000000000000" pitchFamily="18" charset="-128"/>
                </a:rPr>
                <a:t>市町村の相談窓口</a:t>
              </a:r>
              <a:r>
                <a:rPr lang="en-US" altLang="ja-JP" sz="4000" dirty="0" smtClean="0">
                  <a:latin typeface="UD デジタル 教科書体 NK-R" panose="02020400000000000000" pitchFamily="18" charset="-128"/>
                  <a:ea typeface="UD デジタル 教科書体 NK-R" panose="02020400000000000000" pitchFamily="18" charset="-128"/>
                </a:rPr>
                <a:t/>
              </a:r>
              <a:br>
                <a:rPr lang="en-US" altLang="ja-JP" sz="4000" dirty="0" smtClean="0">
                  <a:latin typeface="UD デジタル 教科書体 NK-R" panose="02020400000000000000" pitchFamily="18" charset="-128"/>
                  <a:ea typeface="UD デジタル 教科書体 NK-R" panose="02020400000000000000" pitchFamily="18" charset="-128"/>
                </a:rPr>
              </a:br>
              <a:r>
                <a:rPr lang="ja-JP" altLang="en-US" sz="4000" dirty="0">
                  <a:latin typeface="UD デジタル 教科書体 NK-R" panose="02020400000000000000" pitchFamily="18" charset="-128"/>
                  <a:ea typeface="UD デジタル 教科書体 NK-R" panose="02020400000000000000" pitchFamily="18" charset="-128"/>
                </a:rPr>
                <a:t> </a:t>
              </a:r>
              <a:r>
                <a:rPr lang="ja-JP" altLang="en-US" sz="4000" dirty="0" smtClean="0">
                  <a:latin typeface="UD デジタル 教科書体 NK-R" panose="02020400000000000000" pitchFamily="18" charset="-128"/>
                  <a:ea typeface="UD デジタル 教科書体 NK-R" panose="02020400000000000000" pitchFamily="18" charset="-128"/>
                </a:rPr>
                <a:t>   保健所　　　など</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sp>
          <p:nvSpPr>
            <p:cNvPr id="47" name="タイトル 1">
              <a:extLst>
                <a:ext uri="{FF2B5EF4-FFF2-40B4-BE49-F238E27FC236}">
                  <a16:creationId xmlns="" xmlns:a16="http://schemas.microsoft.com/office/drawing/2014/main" id="{9B6DAEEB-483B-4B47-9ECC-AB22CB36E0C8}"/>
                </a:ext>
              </a:extLst>
            </p:cNvPr>
            <p:cNvSpPr txBox="1">
              <a:spLocks/>
            </p:cNvSpPr>
            <p:nvPr/>
          </p:nvSpPr>
          <p:spPr>
            <a:xfrm>
              <a:off x="6786809" y="4689940"/>
              <a:ext cx="2269196"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spc="-300" dirty="0" smtClean="0">
                  <a:latin typeface="UD デジタル 教科書体 NP-R" panose="02020400000000000000" pitchFamily="18" charset="-128"/>
                  <a:ea typeface="UD デジタル 教科書体 NP-R" panose="02020400000000000000" pitchFamily="18" charset="-128"/>
                </a:rPr>
                <a:t>しちょうそん</a:t>
              </a:r>
              <a:endParaRPr lang="ja-JP" altLang="en-US" sz="2400" spc="-300" dirty="0">
                <a:effectLst/>
                <a:latin typeface="UD デジタル 教科書体 NP-R" panose="02020400000000000000" pitchFamily="18" charset="-128"/>
                <a:ea typeface="UD デジタル 教科書体 NP-R" panose="02020400000000000000" pitchFamily="18" charset="-128"/>
              </a:endParaRPr>
            </a:p>
          </p:txBody>
        </p:sp>
        <p:sp>
          <p:nvSpPr>
            <p:cNvPr id="48" name="タイトル 1">
              <a:extLst>
                <a:ext uri="{FF2B5EF4-FFF2-40B4-BE49-F238E27FC236}">
                  <a16:creationId xmlns="" xmlns:a16="http://schemas.microsoft.com/office/drawing/2014/main" id="{9B6DAEEB-483B-4B47-9ECC-AB22CB36E0C8}"/>
                </a:ext>
              </a:extLst>
            </p:cNvPr>
            <p:cNvSpPr txBox="1">
              <a:spLocks/>
            </p:cNvSpPr>
            <p:nvPr/>
          </p:nvSpPr>
          <p:spPr>
            <a:xfrm>
              <a:off x="8629898" y="4689940"/>
              <a:ext cx="3073412"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spc="-300" dirty="0" smtClean="0">
                  <a:latin typeface="UD デジタル 教科書体 NP-R" panose="02020400000000000000" pitchFamily="18" charset="-128"/>
                  <a:ea typeface="UD デジタル 教科書体 NP-R" panose="02020400000000000000" pitchFamily="18" charset="-128"/>
                </a:rPr>
                <a:t>そうだんまどぐち</a:t>
              </a:r>
              <a:endParaRPr lang="ja-JP" altLang="en-US" sz="2400" spc="-300" dirty="0">
                <a:effectLst/>
                <a:latin typeface="UD デジタル 教科書体 NP-R" panose="02020400000000000000" pitchFamily="18" charset="-128"/>
                <a:ea typeface="UD デジタル 教科書体 NP-R" panose="02020400000000000000" pitchFamily="18" charset="-128"/>
              </a:endParaRPr>
            </a:p>
          </p:txBody>
        </p:sp>
        <p:sp>
          <p:nvSpPr>
            <p:cNvPr id="49" name="タイトル 1">
              <a:extLst>
                <a:ext uri="{FF2B5EF4-FFF2-40B4-BE49-F238E27FC236}">
                  <a16:creationId xmlns="" xmlns:a16="http://schemas.microsoft.com/office/drawing/2014/main" id="{9B6DAEEB-483B-4B47-9ECC-AB22CB36E0C8}"/>
                </a:ext>
              </a:extLst>
            </p:cNvPr>
            <p:cNvSpPr txBox="1">
              <a:spLocks/>
            </p:cNvSpPr>
            <p:nvPr/>
          </p:nvSpPr>
          <p:spPr>
            <a:xfrm>
              <a:off x="6847769" y="5482598"/>
              <a:ext cx="2269196"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spc="-150" dirty="0" smtClean="0">
                  <a:latin typeface="UD デジタル 教科書体 NP-R" panose="02020400000000000000" pitchFamily="18" charset="-128"/>
                  <a:ea typeface="UD デジタル 教科書体 NP-R" panose="02020400000000000000" pitchFamily="18" charset="-128"/>
                </a:rPr>
                <a:t>ほけんじょ</a:t>
              </a:r>
              <a:endParaRPr lang="ja-JP" altLang="en-US" sz="2400" spc="-150" dirty="0">
                <a:effectLst/>
                <a:latin typeface="UD デジタル 教科書体 NP-R" panose="02020400000000000000" pitchFamily="18" charset="-128"/>
                <a:ea typeface="UD デジタル 教科書体 NP-R" panose="02020400000000000000" pitchFamily="18" charset="-128"/>
              </a:endParaRPr>
            </a:p>
          </p:txBody>
        </p:sp>
      </p:grpSp>
    </p:spTree>
    <p:extLst>
      <p:ext uri="{BB962C8B-B14F-4D97-AF65-F5344CB8AC3E}">
        <p14:creationId xmlns:p14="http://schemas.microsoft.com/office/powerpoint/2010/main" val="195099023"/>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4615" y="1726503"/>
            <a:ext cx="1918556" cy="2445218"/>
          </a:xfrm>
          <a:prstGeom prst="rect">
            <a:avLst/>
          </a:prstGeom>
        </p:spPr>
      </p:pic>
      <p:grpSp>
        <p:nvGrpSpPr>
          <p:cNvPr id="11" name="グループ化 10"/>
          <p:cNvGrpSpPr/>
          <p:nvPr/>
        </p:nvGrpSpPr>
        <p:grpSpPr>
          <a:xfrm>
            <a:off x="508000" y="50092"/>
            <a:ext cx="11176000" cy="1127220"/>
            <a:chOff x="508000" y="50092"/>
            <a:chExt cx="11176000" cy="1127220"/>
          </a:xfrm>
        </p:grpSpPr>
        <p:sp>
          <p:nvSpPr>
            <p:cNvPr id="2" name="テキスト ボックス 1"/>
            <p:cNvSpPr txBox="1"/>
            <p:nvPr/>
          </p:nvSpPr>
          <p:spPr>
            <a:xfrm>
              <a:off x="508000" y="469426"/>
              <a:ext cx="11176000" cy="707886"/>
            </a:xfrm>
            <a:prstGeom prst="rect">
              <a:avLst/>
            </a:prstGeom>
            <a:noFill/>
          </p:spPr>
          <p:txBody>
            <a:bodyPr wrap="square" rtlCol="0">
              <a:spAutoFit/>
            </a:bodyPr>
            <a:lstStyle/>
            <a:p>
              <a:pPr algn="ctr"/>
              <a:r>
                <a:rPr kumimoji="1" lang="ja-JP" altLang="en-US" sz="4000" dirty="0" smtClean="0">
                  <a:latin typeface="UD デジタル 教科書体 NK-R" panose="02020400000000000000" pitchFamily="18" charset="-128"/>
                  <a:ea typeface="UD デジタル 教科書体 NK-R" panose="02020400000000000000" pitchFamily="18" charset="-128"/>
                </a:rPr>
                <a:t>こころの専門医に相談する方法</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sp>
          <p:nvSpPr>
            <p:cNvPr id="17" name="タイトル 1">
              <a:extLst>
                <a:ext uri="{FF2B5EF4-FFF2-40B4-BE49-F238E27FC236}">
                  <a16:creationId xmlns="" xmlns:a16="http://schemas.microsoft.com/office/drawing/2014/main" id="{9B6DAEEB-483B-4B47-9ECC-AB22CB36E0C8}"/>
                </a:ext>
              </a:extLst>
            </p:cNvPr>
            <p:cNvSpPr txBox="1">
              <a:spLocks/>
            </p:cNvSpPr>
            <p:nvPr/>
          </p:nvSpPr>
          <p:spPr>
            <a:xfrm>
              <a:off x="4197106" y="50092"/>
              <a:ext cx="1933122"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dirty="0" smtClean="0">
                  <a:latin typeface="UD デジタル 教科書体 NP-R" panose="02020400000000000000" pitchFamily="18" charset="-128"/>
                  <a:ea typeface="UD デジタル 教科書体 NP-R" panose="02020400000000000000" pitchFamily="18" charset="-128"/>
                </a:rPr>
                <a:t>せんもん</a:t>
              </a:r>
              <a:r>
                <a:rPr lang="ja-JP" altLang="en-US" sz="300" dirty="0" smtClean="0">
                  <a:latin typeface="UD デジタル 教科書体 NP-R" panose="02020400000000000000" pitchFamily="18" charset="-128"/>
                  <a:ea typeface="UD デジタル 教科書体 NP-R" panose="02020400000000000000" pitchFamily="18" charset="-128"/>
                </a:rPr>
                <a:t>　</a:t>
              </a:r>
              <a:r>
                <a:rPr lang="ja-JP" altLang="en-US" sz="2400" dirty="0" smtClean="0">
                  <a:latin typeface="UD デジタル 教科書体 NP-R" panose="02020400000000000000" pitchFamily="18" charset="-128"/>
                  <a:ea typeface="UD デジタル 教科書体 NP-R" panose="02020400000000000000" pitchFamily="18" charset="-128"/>
                </a:rPr>
                <a:t>い</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sp>
          <p:nvSpPr>
            <p:cNvPr id="18" name="タイトル 1">
              <a:extLst>
                <a:ext uri="{FF2B5EF4-FFF2-40B4-BE49-F238E27FC236}">
                  <a16:creationId xmlns="" xmlns:a16="http://schemas.microsoft.com/office/drawing/2014/main" id="{9B6DAEEB-483B-4B47-9ECC-AB22CB36E0C8}"/>
                </a:ext>
              </a:extLst>
            </p:cNvPr>
            <p:cNvSpPr txBox="1">
              <a:spLocks/>
            </p:cNvSpPr>
            <p:nvPr/>
          </p:nvSpPr>
          <p:spPr>
            <a:xfrm>
              <a:off x="6014769" y="50092"/>
              <a:ext cx="1933122"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dirty="0" smtClean="0">
                  <a:latin typeface="UD デジタル 教科書体 NP-R" panose="02020400000000000000" pitchFamily="18" charset="-128"/>
                  <a:ea typeface="UD デジタル 教科書体 NP-R" panose="02020400000000000000" pitchFamily="18" charset="-128"/>
                </a:rPr>
                <a:t>そうだん</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sp>
          <p:nvSpPr>
            <p:cNvPr id="19" name="タイトル 1">
              <a:extLst>
                <a:ext uri="{FF2B5EF4-FFF2-40B4-BE49-F238E27FC236}">
                  <a16:creationId xmlns="" xmlns:a16="http://schemas.microsoft.com/office/drawing/2014/main" id="{9B6DAEEB-483B-4B47-9ECC-AB22CB36E0C8}"/>
                </a:ext>
              </a:extLst>
            </p:cNvPr>
            <p:cNvSpPr txBox="1">
              <a:spLocks/>
            </p:cNvSpPr>
            <p:nvPr/>
          </p:nvSpPr>
          <p:spPr>
            <a:xfrm>
              <a:off x="7924030" y="50092"/>
              <a:ext cx="1933122"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ほうほう</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grpSp>
      <p:grpSp>
        <p:nvGrpSpPr>
          <p:cNvPr id="12" name="グループ化 11"/>
          <p:cNvGrpSpPr/>
          <p:nvPr/>
        </p:nvGrpSpPr>
        <p:grpSpPr>
          <a:xfrm>
            <a:off x="1476837" y="1570734"/>
            <a:ext cx="5304963" cy="1044755"/>
            <a:chOff x="1476837" y="1570734"/>
            <a:chExt cx="5304963" cy="1044755"/>
          </a:xfrm>
        </p:grpSpPr>
        <p:grpSp>
          <p:nvGrpSpPr>
            <p:cNvPr id="8" name="グループ化 7"/>
            <p:cNvGrpSpPr/>
            <p:nvPr/>
          </p:nvGrpSpPr>
          <p:grpSpPr>
            <a:xfrm>
              <a:off x="1476837" y="1625269"/>
              <a:ext cx="5167803" cy="990220"/>
              <a:chOff x="3817265" y="1526255"/>
              <a:chExt cx="5167803" cy="782962"/>
            </a:xfrm>
          </p:grpSpPr>
          <p:sp>
            <p:nvSpPr>
              <p:cNvPr id="3" name="テキスト ボックス 2"/>
              <p:cNvSpPr txBox="1"/>
              <p:nvPr/>
            </p:nvSpPr>
            <p:spPr>
              <a:xfrm>
                <a:off x="3817265" y="1526257"/>
                <a:ext cx="2262401" cy="782960"/>
              </a:xfrm>
              <a:prstGeom prst="rect">
                <a:avLst/>
              </a:prstGeom>
              <a:noFill/>
              <a:ln w="38100">
                <a:solidFill>
                  <a:srgbClr val="0070C0"/>
                </a:solidFill>
              </a:ln>
            </p:spPr>
            <p:txBody>
              <a:bodyPr wrap="square" tIns="432000" bIns="108000" rtlCol="0" anchor="ctr" anchorCtr="0">
                <a:noAutofit/>
              </a:bodyPr>
              <a:lstStyle/>
              <a:p>
                <a:pPr algn="ctr"/>
                <a:r>
                  <a:rPr lang="ja-JP" altLang="en-US" sz="3600" dirty="0" smtClean="0">
                    <a:latin typeface="UD デジタル 教科書体 NK-R" panose="02020400000000000000" pitchFamily="18" charset="-128"/>
                    <a:ea typeface="UD デジタル 教科書体 NK-R" panose="02020400000000000000" pitchFamily="18" charset="-128"/>
                  </a:rPr>
                  <a:t>精神科</a:t>
                </a:r>
                <a:endParaRPr kumimoji="1" lang="ja-JP" altLang="en-US" sz="3600" dirty="0">
                  <a:latin typeface="UD デジタル 教科書体 NK-R" panose="02020400000000000000" pitchFamily="18" charset="-128"/>
                  <a:ea typeface="UD デジタル 教科書体 NK-R" panose="02020400000000000000" pitchFamily="18" charset="-128"/>
                </a:endParaRPr>
              </a:p>
            </p:txBody>
          </p:sp>
          <p:sp>
            <p:nvSpPr>
              <p:cNvPr id="9" name="テキスト ボックス 8"/>
              <p:cNvSpPr txBox="1"/>
              <p:nvPr/>
            </p:nvSpPr>
            <p:spPr>
              <a:xfrm>
                <a:off x="6372895" y="1526255"/>
                <a:ext cx="2612173" cy="782960"/>
              </a:xfrm>
              <a:prstGeom prst="rect">
                <a:avLst/>
              </a:prstGeom>
              <a:noFill/>
              <a:ln w="38100">
                <a:solidFill>
                  <a:srgbClr val="0070C0"/>
                </a:solidFill>
              </a:ln>
            </p:spPr>
            <p:txBody>
              <a:bodyPr wrap="square" tIns="432000" bIns="108000" rtlCol="0" anchor="ctr" anchorCtr="0">
                <a:noAutofit/>
              </a:bodyPr>
              <a:lstStyle/>
              <a:p>
                <a:pPr algn="ctr"/>
                <a:r>
                  <a:rPr lang="ja-JP" altLang="en-US" sz="3600" dirty="0" smtClean="0">
                    <a:latin typeface="UD デジタル 教科書体 NK-R" panose="02020400000000000000" pitchFamily="18" charset="-128"/>
                    <a:ea typeface="UD デジタル 教科書体 NK-R" panose="02020400000000000000" pitchFamily="18" charset="-128"/>
                  </a:rPr>
                  <a:t>心療内科</a:t>
                </a:r>
                <a:endParaRPr kumimoji="1" lang="ja-JP" altLang="en-US" sz="3600" dirty="0">
                  <a:latin typeface="UD デジタル 教科書体 NK-R" panose="02020400000000000000" pitchFamily="18" charset="-128"/>
                  <a:ea typeface="UD デジタル 教科書体 NK-R" panose="02020400000000000000" pitchFamily="18" charset="-128"/>
                </a:endParaRPr>
              </a:p>
            </p:txBody>
          </p:sp>
        </p:grpSp>
        <p:sp>
          <p:nvSpPr>
            <p:cNvPr id="20" name="タイトル 1">
              <a:extLst>
                <a:ext uri="{FF2B5EF4-FFF2-40B4-BE49-F238E27FC236}">
                  <a16:creationId xmlns="" xmlns:a16="http://schemas.microsoft.com/office/drawing/2014/main" id="{9B6DAEEB-483B-4B47-9ECC-AB22CB36E0C8}"/>
                </a:ext>
              </a:extLst>
            </p:cNvPr>
            <p:cNvSpPr txBox="1">
              <a:spLocks/>
            </p:cNvSpPr>
            <p:nvPr/>
          </p:nvSpPr>
          <p:spPr>
            <a:xfrm>
              <a:off x="1611317" y="1570734"/>
              <a:ext cx="1933122"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せいしんか</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sp>
          <p:nvSpPr>
            <p:cNvPr id="21" name="タイトル 1">
              <a:extLst>
                <a:ext uri="{FF2B5EF4-FFF2-40B4-BE49-F238E27FC236}">
                  <a16:creationId xmlns="" xmlns:a16="http://schemas.microsoft.com/office/drawing/2014/main" id="{9B6DAEEB-483B-4B47-9ECC-AB22CB36E0C8}"/>
                </a:ext>
              </a:extLst>
            </p:cNvPr>
            <p:cNvSpPr txBox="1">
              <a:spLocks/>
            </p:cNvSpPr>
            <p:nvPr/>
          </p:nvSpPr>
          <p:spPr>
            <a:xfrm>
              <a:off x="3849694" y="1570734"/>
              <a:ext cx="2932106"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spc="-150" dirty="0">
                  <a:latin typeface="UD デジタル 教科書体 NP-R" panose="02020400000000000000" pitchFamily="18" charset="-128"/>
                  <a:ea typeface="UD デジタル 教科書体 NP-R" panose="02020400000000000000" pitchFamily="18" charset="-128"/>
                </a:rPr>
                <a:t>しんりょうないか</a:t>
              </a:r>
              <a:endParaRPr lang="ja-JP" altLang="en-US" sz="2400" spc="-150" dirty="0">
                <a:effectLst/>
                <a:latin typeface="UD デジタル 教科書体 NP-R" panose="02020400000000000000" pitchFamily="18" charset="-128"/>
                <a:ea typeface="UD デジタル 教科書体 NP-R" panose="02020400000000000000" pitchFamily="18" charset="-128"/>
              </a:endParaRPr>
            </a:p>
          </p:txBody>
        </p:sp>
      </p:grpSp>
      <p:grpSp>
        <p:nvGrpSpPr>
          <p:cNvPr id="13" name="グループ化 12"/>
          <p:cNvGrpSpPr/>
          <p:nvPr/>
        </p:nvGrpSpPr>
        <p:grpSpPr>
          <a:xfrm>
            <a:off x="1476837" y="2637533"/>
            <a:ext cx="6547490" cy="1133799"/>
            <a:chOff x="1476837" y="2637533"/>
            <a:chExt cx="6547490" cy="1133799"/>
          </a:xfrm>
        </p:grpSpPr>
        <p:grpSp>
          <p:nvGrpSpPr>
            <p:cNvPr id="7" name="グループ化 6"/>
            <p:cNvGrpSpPr/>
            <p:nvPr/>
          </p:nvGrpSpPr>
          <p:grpSpPr>
            <a:xfrm>
              <a:off x="1476837" y="3063446"/>
              <a:ext cx="6547490" cy="707886"/>
              <a:chOff x="1476837" y="3326833"/>
              <a:chExt cx="6547490" cy="707886"/>
            </a:xfrm>
          </p:grpSpPr>
          <p:sp>
            <p:nvSpPr>
              <p:cNvPr id="5" name="テキスト ボックス 4"/>
              <p:cNvSpPr txBox="1"/>
              <p:nvPr/>
            </p:nvSpPr>
            <p:spPr>
              <a:xfrm>
                <a:off x="1776278" y="3326833"/>
                <a:ext cx="6248049" cy="707886"/>
              </a:xfrm>
              <a:prstGeom prst="rect">
                <a:avLst/>
              </a:prstGeom>
              <a:noFill/>
            </p:spPr>
            <p:txBody>
              <a:bodyPr wrap="square" rtlCol="0">
                <a:spAutoFit/>
              </a:bodyPr>
              <a:lstStyle/>
              <a:p>
                <a:r>
                  <a:rPr kumimoji="1" lang="ja-JP" altLang="en-US" sz="4000" dirty="0" smtClean="0">
                    <a:latin typeface="UD デジタル 教科書体 NK-R" panose="02020400000000000000" pitchFamily="18" charset="-128"/>
                    <a:ea typeface="UD デジタル 教科書体 NK-R" panose="02020400000000000000" pitchFamily="18" charset="-128"/>
                  </a:rPr>
                  <a:t>カウンセリング（心理療法）</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sp>
            <p:nvSpPr>
              <p:cNvPr id="14" name="二等辺三角形 13"/>
              <p:cNvSpPr/>
              <p:nvPr/>
            </p:nvSpPr>
            <p:spPr>
              <a:xfrm rot="5400000">
                <a:off x="1452882" y="3479603"/>
                <a:ext cx="347351" cy="29944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タイトル 1">
              <a:extLst>
                <a:ext uri="{FF2B5EF4-FFF2-40B4-BE49-F238E27FC236}">
                  <a16:creationId xmlns="" xmlns:a16="http://schemas.microsoft.com/office/drawing/2014/main" id="{9B6DAEEB-483B-4B47-9ECC-AB22CB36E0C8}"/>
                </a:ext>
              </a:extLst>
            </p:cNvPr>
            <p:cNvSpPr txBox="1">
              <a:spLocks/>
            </p:cNvSpPr>
            <p:nvPr/>
          </p:nvSpPr>
          <p:spPr>
            <a:xfrm>
              <a:off x="4700837" y="2637533"/>
              <a:ext cx="3009474"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しんりりょうほう</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grpSp>
      <p:grpSp>
        <p:nvGrpSpPr>
          <p:cNvPr id="30" name="グループ化 29"/>
          <p:cNvGrpSpPr/>
          <p:nvPr/>
        </p:nvGrpSpPr>
        <p:grpSpPr>
          <a:xfrm>
            <a:off x="1337966" y="3676023"/>
            <a:ext cx="6686361" cy="1127905"/>
            <a:chOff x="1337966" y="3676023"/>
            <a:chExt cx="6686361" cy="1127905"/>
          </a:xfrm>
        </p:grpSpPr>
        <p:grpSp>
          <p:nvGrpSpPr>
            <p:cNvPr id="10" name="グループ化 9"/>
            <p:cNvGrpSpPr/>
            <p:nvPr/>
          </p:nvGrpSpPr>
          <p:grpSpPr>
            <a:xfrm>
              <a:off x="1476837" y="4096042"/>
              <a:ext cx="6547490" cy="707886"/>
              <a:chOff x="1476837" y="4345059"/>
              <a:chExt cx="6547490" cy="707886"/>
            </a:xfrm>
          </p:grpSpPr>
          <p:sp>
            <p:nvSpPr>
              <p:cNvPr id="4" name="テキスト ボックス 3"/>
              <p:cNvSpPr txBox="1"/>
              <p:nvPr/>
            </p:nvSpPr>
            <p:spPr>
              <a:xfrm>
                <a:off x="1776278" y="4345059"/>
                <a:ext cx="6248049" cy="707886"/>
              </a:xfrm>
              <a:prstGeom prst="rect">
                <a:avLst/>
              </a:prstGeom>
              <a:noFill/>
            </p:spPr>
            <p:txBody>
              <a:bodyPr wrap="square" rtlCol="0">
                <a:spAutoFit/>
              </a:bodyPr>
              <a:lstStyle/>
              <a:p>
                <a:r>
                  <a:rPr lang="ja-JP" altLang="en-US" sz="4000" dirty="0" smtClean="0">
                    <a:latin typeface="UD デジタル 教科書体 NK-R" panose="02020400000000000000" pitchFamily="18" charset="-128"/>
                    <a:ea typeface="UD デジタル 教科書体 NK-R" panose="02020400000000000000" pitchFamily="18" charset="-128"/>
                  </a:rPr>
                  <a:t>薬の処方</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sp>
            <p:nvSpPr>
              <p:cNvPr id="15" name="二等辺三角形 14"/>
              <p:cNvSpPr/>
              <p:nvPr/>
            </p:nvSpPr>
            <p:spPr>
              <a:xfrm rot="5400000">
                <a:off x="1452882" y="4473987"/>
                <a:ext cx="347351" cy="29944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タイトル 1">
              <a:extLst>
                <a:ext uri="{FF2B5EF4-FFF2-40B4-BE49-F238E27FC236}">
                  <a16:creationId xmlns="" xmlns:a16="http://schemas.microsoft.com/office/drawing/2014/main" id="{9B6DAEEB-483B-4B47-9ECC-AB22CB36E0C8}"/>
                </a:ext>
              </a:extLst>
            </p:cNvPr>
            <p:cNvSpPr txBox="1">
              <a:spLocks/>
            </p:cNvSpPr>
            <p:nvPr/>
          </p:nvSpPr>
          <p:spPr>
            <a:xfrm>
              <a:off x="1337966" y="3676023"/>
              <a:ext cx="1575684"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くすり</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sp>
          <p:nvSpPr>
            <p:cNvPr id="24" name="タイトル 1">
              <a:extLst>
                <a:ext uri="{FF2B5EF4-FFF2-40B4-BE49-F238E27FC236}">
                  <a16:creationId xmlns="" xmlns:a16="http://schemas.microsoft.com/office/drawing/2014/main" id="{9B6DAEEB-483B-4B47-9ECC-AB22CB36E0C8}"/>
                </a:ext>
              </a:extLst>
            </p:cNvPr>
            <p:cNvSpPr txBox="1">
              <a:spLocks/>
            </p:cNvSpPr>
            <p:nvPr/>
          </p:nvSpPr>
          <p:spPr>
            <a:xfrm>
              <a:off x="2556699" y="3676023"/>
              <a:ext cx="1575684"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しょほう</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grpSp>
      <p:grpSp>
        <p:nvGrpSpPr>
          <p:cNvPr id="31" name="グループ化 30"/>
          <p:cNvGrpSpPr/>
          <p:nvPr/>
        </p:nvGrpSpPr>
        <p:grpSpPr>
          <a:xfrm>
            <a:off x="1476838" y="4732565"/>
            <a:ext cx="9546334" cy="2069376"/>
            <a:chOff x="1476838" y="4732565"/>
            <a:chExt cx="9546334" cy="2069376"/>
          </a:xfrm>
        </p:grpSpPr>
        <p:sp>
          <p:nvSpPr>
            <p:cNvPr id="16" name="テキスト ボックス 15"/>
            <p:cNvSpPr txBox="1"/>
            <p:nvPr/>
          </p:nvSpPr>
          <p:spPr>
            <a:xfrm>
              <a:off x="1476838" y="4986059"/>
              <a:ext cx="9546334" cy="1815882"/>
            </a:xfrm>
            <a:prstGeom prst="rect">
              <a:avLst/>
            </a:prstGeom>
            <a:noFill/>
          </p:spPr>
          <p:txBody>
            <a:bodyPr wrap="square" rtlCol="0">
              <a:spAutoFit/>
            </a:bodyPr>
            <a:lstStyle/>
            <a:p>
              <a:pPr algn="ctr">
                <a:lnSpc>
                  <a:spcPct val="140000"/>
                </a:lnSpc>
              </a:pPr>
              <a:r>
                <a:rPr kumimoji="1" lang="ja-JP" altLang="en-US" sz="4000" u="sng" dirty="0" smtClean="0">
                  <a:latin typeface="UD デジタル 教科書体 NK-R" panose="02020400000000000000" pitchFamily="18" charset="-128"/>
                  <a:ea typeface="UD デジタル 教科書体 NK-R" panose="02020400000000000000" pitchFamily="18" charset="-128"/>
                </a:rPr>
                <a:t>自分の状態について説明を聞き</a:t>
              </a:r>
              <a:r>
                <a:rPr kumimoji="1" lang="en-US" altLang="ja-JP" sz="4000" u="sng" dirty="0" smtClean="0">
                  <a:latin typeface="UD デジタル 教科書体 NK-R" panose="02020400000000000000" pitchFamily="18" charset="-128"/>
                  <a:ea typeface="UD デジタル 教科書体 NK-R" panose="02020400000000000000" pitchFamily="18" charset="-128"/>
                </a:rPr>
                <a:t/>
              </a:r>
              <a:br>
                <a:rPr kumimoji="1" lang="en-US" altLang="ja-JP" sz="4000" u="sng" dirty="0" smtClean="0">
                  <a:latin typeface="UD デジタル 教科書体 NK-R" panose="02020400000000000000" pitchFamily="18" charset="-128"/>
                  <a:ea typeface="UD デジタル 教科書体 NK-R" panose="02020400000000000000" pitchFamily="18" charset="-128"/>
                </a:rPr>
              </a:br>
              <a:r>
                <a:rPr kumimoji="1" lang="ja-JP" altLang="en-US" sz="4000" u="sng" dirty="0" smtClean="0">
                  <a:latin typeface="UD デジタル 教科書体 NK-R" panose="02020400000000000000" pitchFamily="18" charset="-128"/>
                  <a:ea typeface="UD デジタル 教科書体 NK-R" panose="02020400000000000000" pitchFamily="18" charset="-128"/>
                </a:rPr>
                <a:t>安心できることもある</a:t>
              </a:r>
              <a:endParaRPr kumimoji="1" lang="ja-JP" altLang="en-US" sz="4000" u="sng" dirty="0">
                <a:latin typeface="UD デジタル 教科書体 NK-R" panose="02020400000000000000" pitchFamily="18" charset="-128"/>
                <a:ea typeface="UD デジタル 教科書体 NK-R" panose="02020400000000000000" pitchFamily="18" charset="-128"/>
              </a:endParaRPr>
            </a:p>
          </p:txBody>
        </p:sp>
        <p:sp>
          <p:nvSpPr>
            <p:cNvPr id="25" name="タイトル 1">
              <a:extLst>
                <a:ext uri="{FF2B5EF4-FFF2-40B4-BE49-F238E27FC236}">
                  <a16:creationId xmlns="" xmlns:a16="http://schemas.microsoft.com/office/drawing/2014/main" id="{9B6DAEEB-483B-4B47-9ECC-AB22CB36E0C8}"/>
                </a:ext>
              </a:extLst>
            </p:cNvPr>
            <p:cNvSpPr txBox="1">
              <a:spLocks/>
            </p:cNvSpPr>
            <p:nvPr/>
          </p:nvSpPr>
          <p:spPr>
            <a:xfrm>
              <a:off x="2623277" y="4732565"/>
              <a:ext cx="1509105"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じぶん</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sp>
          <p:nvSpPr>
            <p:cNvPr id="26" name="タイトル 1">
              <a:extLst>
                <a:ext uri="{FF2B5EF4-FFF2-40B4-BE49-F238E27FC236}">
                  <a16:creationId xmlns="" xmlns:a16="http://schemas.microsoft.com/office/drawing/2014/main" id="{9B6DAEEB-483B-4B47-9ECC-AB22CB36E0C8}"/>
                </a:ext>
              </a:extLst>
            </p:cNvPr>
            <p:cNvSpPr txBox="1">
              <a:spLocks/>
            </p:cNvSpPr>
            <p:nvPr/>
          </p:nvSpPr>
          <p:spPr>
            <a:xfrm>
              <a:off x="3781678" y="4732565"/>
              <a:ext cx="2210514"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じょうたい</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sp>
          <p:nvSpPr>
            <p:cNvPr id="27" name="タイトル 1">
              <a:extLst>
                <a:ext uri="{FF2B5EF4-FFF2-40B4-BE49-F238E27FC236}">
                  <a16:creationId xmlns="" xmlns:a16="http://schemas.microsoft.com/office/drawing/2014/main" id="{9B6DAEEB-483B-4B47-9ECC-AB22CB36E0C8}"/>
                </a:ext>
              </a:extLst>
            </p:cNvPr>
            <p:cNvSpPr txBox="1">
              <a:spLocks/>
            </p:cNvSpPr>
            <p:nvPr/>
          </p:nvSpPr>
          <p:spPr>
            <a:xfrm>
              <a:off x="6809937" y="4732565"/>
              <a:ext cx="1853756"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せつめい</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sp>
          <p:nvSpPr>
            <p:cNvPr id="28" name="タイトル 1">
              <a:extLst>
                <a:ext uri="{FF2B5EF4-FFF2-40B4-BE49-F238E27FC236}">
                  <a16:creationId xmlns="" xmlns:a16="http://schemas.microsoft.com/office/drawing/2014/main" id="{9B6DAEEB-483B-4B47-9ECC-AB22CB36E0C8}"/>
                </a:ext>
              </a:extLst>
            </p:cNvPr>
            <p:cNvSpPr txBox="1">
              <a:spLocks/>
            </p:cNvSpPr>
            <p:nvPr/>
          </p:nvSpPr>
          <p:spPr>
            <a:xfrm>
              <a:off x="8511216" y="4732565"/>
              <a:ext cx="886032"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dirty="0" smtClean="0">
                  <a:effectLst/>
                  <a:latin typeface="UD デジタル 教科書体 NP-R" panose="02020400000000000000" pitchFamily="18" charset="-128"/>
                  <a:ea typeface="UD デジタル 教科書体 NP-R" panose="02020400000000000000" pitchFamily="18" charset="-128"/>
                </a:rPr>
                <a:t>き</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sp>
          <p:nvSpPr>
            <p:cNvPr id="29" name="タイトル 1">
              <a:extLst>
                <a:ext uri="{FF2B5EF4-FFF2-40B4-BE49-F238E27FC236}">
                  <a16:creationId xmlns="" xmlns:a16="http://schemas.microsoft.com/office/drawing/2014/main" id="{9B6DAEEB-483B-4B47-9ECC-AB22CB36E0C8}"/>
                </a:ext>
              </a:extLst>
            </p:cNvPr>
            <p:cNvSpPr txBox="1">
              <a:spLocks/>
            </p:cNvSpPr>
            <p:nvPr/>
          </p:nvSpPr>
          <p:spPr>
            <a:xfrm>
              <a:off x="3605399" y="5653583"/>
              <a:ext cx="1853756" cy="650649"/>
            </a:xfrm>
            <a:prstGeom prst="rect">
              <a:avLst/>
            </a:prstGeom>
            <a:noFill/>
            <a:ln>
              <a:noFill/>
            </a:ln>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dirty="0">
                  <a:latin typeface="UD デジタル 教科書体 NP-R" panose="02020400000000000000" pitchFamily="18" charset="-128"/>
                  <a:ea typeface="UD デジタル 教科書体 NP-R" panose="02020400000000000000" pitchFamily="18" charset="-128"/>
                </a:rPr>
                <a:t>あんしん</a:t>
              </a:r>
              <a:endParaRPr lang="ja-JP" altLang="en-US" sz="2400" dirty="0">
                <a:effectLst/>
                <a:latin typeface="UD デジタル 教科書体 NP-R" panose="02020400000000000000" pitchFamily="18" charset="-128"/>
                <a:ea typeface="UD デジタル 教科書体 NP-R" panose="02020400000000000000" pitchFamily="18" charset="-128"/>
              </a:endParaRPr>
            </a:p>
          </p:txBody>
        </p:sp>
      </p:grpSp>
    </p:spTree>
    <p:extLst>
      <p:ext uri="{BB962C8B-B14F-4D97-AF65-F5344CB8AC3E}">
        <p14:creationId xmlns:p14="http://schemas.microsoft.com/office/powerpoint/2010/main" val="3428882697"/>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835</Words>
  <PresentationFormat>ワイド画面</PresentationFormat>
  <Paragraphs>224</Paragraphs>
  <Slides>11</Slides>
  <Notes>11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11</vt:i4>
      </vt:variant>
    </vt:vector>
  </HeadingPairs>
  <TitlesOfParts>
    <vt:vector size="21" baseType="lpstr">
      <vt:lpstr>ＭＳ Ｐゴシック</vt:lpstr>
      <vt:lpstr>UD デジタル 教科書体 NK-B</vt:lpstr>
      <vt:lpstr>UD デジタル 教科書体 NK-R</vt:lpstr>
      <vt:lpstr>UD デジタル 教科書体 NP-B</vt:lpstr>
      <vt:lpstr>UD デジタル 教科書体 NP-R</vt:lpstr>
      <vt:lpstr>Arial</vt:lpstr>
      <vt:lpstr>Calibri</vt:lpstr>
      <vt:lpstr>Calibri Light</vt:lpstr>
      <vt:lpstr>Wingdings</vt:lpstr>
      <vt:lpstr>Office テーマ</vt:lpstr>
      <vt:lpstr>こころのサインに気づき 大切な自分を守ろう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2023-07-30T08:42:38Z</dcterms:created>
  <dcterms:modified xsi:type="dcterms:W3CDTF">2023-07-30T08:42:42Z</dcterms:modified>
</cp:coreProperties>
</file>