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63" r:id="rId2"/>
    <p:sldId id="262" r:id="rId3"/>
    <p:sldId id="264" r:id="rId4"/>
    <p:sldId id="265" r:id="rId5"/>
    <p:sldId id="266" r:id="rId6"/>
    <p:sldId id="267" r:id="rId7"/>
    <p:sldId id="270" r:id="rId8"/>
    <p:sldId id="273" r:id="rId9"/>
    <p:sldId id="269" r:id="rId10"/>
    <p:sldId id="277" r:id="rId11"/>
    <p:sldId id="274" r:id="rId12"/>
    <p:sldId id="271" r:id="rId13"/>
    <p:sldId id="272" r:id="rId14"/>
    <p:sldId id="268"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AC606"/>
    <a:srgbClr val="FF3300"/>
    <a:srgbClr val="D2A000"/>
    <a:srgbClr val="FF0000"/>
    <a:srgbClr val="FF6600"/>
    <a:srgbClr val="FBE5D6"/>
    <a:srgbClr val="5BD4FF"/>
    <a:srgbClr val="FFCC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500" autoAdjust="0"/>
    <p:restoredTop sz="89189" autoAdjust="0"/>
  </p:normalViewPr>
  <p:slideViewPr>
    <p:cSldViewPr snapToGrid="0">
      <p:cViewPr varScale="1">
        <p:scale>
          <a:sx n="78" d="100"/>
          <a:sy n="78" d="100"/>
        </p:scale>
        <p:origin x="307" y="53"/>
      </p:cViewPr>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p:cViewPr varScale="1">
        <p:scale>
          <a:sx n="62" d="100"/>
          <a:sy n="62" d="100"/>
        </p:scale>
        <p:origin x="325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E551F303-2341-4257-9E80-44E91520F37B}" type="datetimeFigureOut">
              <a:rPr kumimoji="1" lang="ja-JP" altLang="en-US" smtClean="0"/>
              <a:t>2023/7/30</a:t>
            </a:fld>
            <a:endParaRPr kumimoji="1" lang="ja-JP" altLang="en-US" dirty="0"/>
          </a:p>
        </p:txBody>
      </p:sp>
      <p:sp>
        <p:nvSpPr>
          <p:cNvPr id="4" name="スライド イメージ プレースホルダー 3"/>
          <p:cNvSpPr>
            <a:spLocks noGrp="1" noRot="1" noChangeAspect="1"/>
          </p:cNvSpPr>
          <p:nvPr>
            <p:ph type="sldImg" idx="2"/>
          </p:nvPr>
        </p:nvSpPr>
        <p:spPr>
          <a:xfrm>
            <a:off x="409575" y="495300"/>
            <a:ext cx="5916613" cy="3328988"/>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409575" y="4032855"/>
            <a:ext cx="5916614" cy="5338430"/>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1908466" y="8975870"/>
            <a:ext cx="2918831" cy="495028"/>
          </a:xfrm>
          <a:prstGeom prst="rect">
            <a:avLst/>
          </a:prstGeom>
        </p:spPr>
        <p:txBody>
          <a:bodyPr vert="horz" lIns="91440" tIns="45720" rIns="91440" bIns="45720" rtlCol="0" anchor="b"/>
          <a:lstStyle>
            <a:lvl1pPr algn="ctr">
              <a:defRPr sz="1600">
                <a:latin typeface="UD デジタル 教科書体 NK-R" panose="02020400000000000000" pitchFamily="18" charset="-128"/>
                <a:ea typeface="UD デジタル 教科書体 NK-R" panose="02020400000000000000" pitchFamily="18" charset="-128"/>
              </a:defRPr>
            </a:lvl1pPr>
          </a:lstStyle>
          <a:p>
            <a:fld id="{0326BABC-6DD2-473C-AE0D-74ECB381FD8E}" type="slidenum">
              <a:rPr lang="ja-JP" altLang="en-US" smtClean="0"/>
              <a:pPr/>
              <a:t>‹#›</a:t>
            </a:fld>
            <a:endParaRPr lang="ja-JP" altLang="en-US" dirty="0"/>
          </a:p>
        </p:txBody>
      </p:sp>
    </p:spTree>
    <p:extLst>
      <p:ext uri="{BB962C8B-B14F-4D97-AF65-F5344CB8AC3E}">
        <p14:creationId xmlns:p14="http://schemas.microsoft.com/office/powerpoint/2010/main" val="32852166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600" kern="1200">
        <a:solidFill>
          <a:schemeClr val="tx1"/>
        </a:solidFill>
        <a:latin typeface="UD デジタル 教科書体 NK-R" panose="02020400000000000000" pitchFamily="18" charset="-128"/>
        <a:ea typeface="UD デジタル 教科書体 NK-R" panose="02020400000000000000" pitchFamily="18" charset="-128"/>
        <a:cs typeface="+mn-cs"/>
      </a:defRPr>
    </a:lvl1pPr>
    <a:lvl2pPr marL="457200" algn="l" defTabSz="914400" rtl="0" eaLnBrk="1" latinLnBrk="0" hangingPunct="1">
      <a:defRPr kumimoji="1" sz="1600" kern="1200">
        <a:solidFill>
          <a:schemeClr val="tx1"/>
        </a:solidFill>
        <a:latin typeface="UD デジタル 教科書体 NK-R" panose="02020400000000000000" pitchFamily="18" charset="-128"/>
        <a:ea typeface="UD デジタル 教科書体 NK-R" panose="02020400000000000000" pitchFamily="18" charset="-128"/>
        <a:cs typeface="+mn-cs"/>
      </a:defRPr>
    </a:lvl2pPr>
    <a:lvl3pPr marL="914400" algn="l" defTabSz="914400" rtl="0" eaLnBrk="1" latinLnBrk="0" hangingPunct="1">
      <a:defRPr kumimoji="1" sz="1600" kern="1200">
        <a:solidFill>
          <a:schemeClr val="tx1"/>
        </a:solidFill>
        <a:latin typeface="UD デジタル 教科書体 NK-R" panose="02020400000000000000" pitchFamily="18" charset="-128"/>
        <a:ea typeface="UD デジタル 教科書体 NK-R" panose="02020400000000000000" pitchFamily="18" charset="-128"/>
        <a:cs typeface="+mn-cs"/>
      </a:defRPr>
    </a:lvl3pPr>
    <a:lvl4pPr marL="1371600" algn="l" defTabSz="914400" rtl="0" eaLnBrk="1" latinLnBrk="0" hangingPunct="1">
      <a:defRPr kumimoji="1" sz="1600" kern="1200">
        <a:solidFill>
          <a:schemeClr val="tx1"/>
        </a:solidFill>
        <a:latin typeface="UD デジタル 教科書体 NK-R" panose="02020400000000000000" pitchFamily="18" charset="-128"/>
        <a:ea typeface="UD デジタル 教科書体 NK-R" panose="02020400000000000000" pitchFamily="18" charset="-128"/>
        <a:cs typeface="+mn-cs"/>
      </a:defRPr>
    </a:lvl4pPr>
    <a:lvl5pPr marL="1828800" algn="l" defTabSz="914400" rtl="0" eaLnBrk="1" latinLnBrk="0" hangingPunct="1">
      <a:defRPr kumimoji="1" sz="1600" kern="1200">
        <a:solidFill>
          <a:schemeClr val="tx1"/>
        </a:solidFill>
        <a:latin typeface="UD デジタル 教科書体 NK-R" panose="02020400000000000000" pitchFamily="18" charset="-128"/>
        <a:ea typeface="UD デジタル 教科書体 NK-R" panose="02020400000000000000"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相談を受けたらどうしよう？</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上手な相談の受け方</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lang="ja-JP" altLang="ja-JP" dirty="0"/>
          </a:p>
        </p:txBody>
      </p:sp>
      <p:sp>
        <p:nvSpPr>
          <p:cNvPr id="4" name="スライド番号プレースホルダー 3"/>
          <p:cNvSpPr>
            <a:spLocks noGrp="1"/>
          </p:cNvSpPr>
          <p:nvPr>
            <p:ph type="sldNum" sz="quarter" idx="10"/>
          </p:nvPr>
        </p:nvSpPr>
        <p:spPr/>
        <p:txBody>
          <a:bodyPr/>
          <a:lstStyle/>
          <a:p>
            <a:fld id="{0326BABC-6DD2-473C-AE0D-74ECB381FD8E}" type="slidenum">
              <a:rPr lang="ja-JP" altLang="en-US" smtClean="0"/>
              <a:pPr/>
              <a:t>1</a:t>
            </a:fld>
            <a:endParaRPr lang="ja-JP" altLang="en-US"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2746566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３つのポイントを心がけて、一生懸命に話を聞くことを大切にしてください。</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10</a:t>
            </a:fld>
            <a:endParaRPr kumimoji="1" lang="ja-JP" altLang="en-US" dirty="0"/>
          </a:p>
        </p:txBody>
      </p:sp>
    </p:spTree>
    <p:extLst>
      <p:ext uri="{BB962C8B-B14F-4D97-AF65-F5344CB8AC3E}">
        <p14:creationId xmlns:p14="http://schemas.microsoft.com/office/powerpoint/2010/main" val="1105974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そして、あなたが友だちから相談を受けたとき、とても大切なことがあります。</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それは、大人にも知らせることです。</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友だちに声を掛け、一緒に大人のところへ行ってみましょう。</a:t>
            </a: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11</a:t>
            </a:fld>
            <a:endParaRPr kumimoji="1" lang="ja-JP" altLang="en-US" dirty="0"/>
          </a:p>
        </p:txBody>
      </p:sp>
    </p:spTree>
    <p:extLst>
      <p:ext uri="{BB962C8B-B14F-4D97-AF65-F5344CB8AC3E}">
        <p14:creationId xmlns:p14="http://schemas.microsoft.com/office/powerpoint/2010/main" val="16586039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具体的には</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「大人に相談した方がいいと思うよ。一緒に行くよ。」</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「先生ならきっと分かってくれるよ。話してみようよ。」</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このように声を掛けると良いと思います。</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友だちは嫌がるかもしれませんが、</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本心では助けてもらいたい、協力してもらえるなら大人にも話したいと願っていることが多くあります。</a:t>
            </a: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12</a:t>
            </a:fld>
            <a:endParaRPr kumimoji="1" lang="ja-JP" altLang="en-US" dirty="0"/>
          </a:p>
        </p:txBody>
      </p:sp>
    </p:spTree>
    <p:extLst>
      <p:ext uri="{BB962C8B-B14F-4D97-AF65-F5344CB8AC3E}">
        <p14:creationId xmlns:p14="http://schemas.microsoft.com/office/powerpoint/2010/main" val="2452773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特に、解決が難しそうだったり、友だちが心配な状態だったり</a:t>
            </a:r>
            <a:r>
              <a:rPr kumimoji="1" lang="ja-JP" altLang="en-US" sz="1600" kern="1200">
                <a:solidFill>
                  <a:schemeClr val="tx1"/>
                </a:solidFill>
                <a:effectLst/>
                <a:latin typeface="UD デジタル 教科書体 NK-R" panose="02020400000000000000" pitchFamily="18" charset="-128"/>
                <a:ea typeface="UD デジタル 教科書体 NK-R" panose="02020400000000000000" pitchFamily="18" charset="-128"/>
                <a:cs typeface="+mn-cs"/>
              </a:rPr>
              <a:t>したときには</a:t>
            </a: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、必ず大人に知らせてください。</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大人に知らせることで、危険から友だちを守ることができます。</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あなた一人でも、先生に知らせたり、おうちの人に話したりしてください。</a:t>
            </a: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13</a:t>
            </a:fld>
            <a:endParaRPr kumimoji="1" lang="ja-JP" altLang="en-US" dirty="0"/>
          </a:p>
        </p:txBody>
      </p:sp>
    </p:spTree>
    <p:extLst>
      <p:ext uri="{BB962C8B-B14F-4D97-AF65-F5344CB8AC3E}">
        <p14:creationId xmlns:p14="http://schemas.microsoft.com/office/powerpoint/2010/main" val="3436165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上手な相談の受け方。</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それは、優しい気持ちと思いやりをもって、</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一生懸命に話を聞くこと。</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そして、必要なときには、大人にも知らせることです。</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大切な友だちを守るために、勇気を出して行動しましょう。</a:t>
            </a: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14</a:t>
            </a:fld>
            <a:endParaRPr kumimoji="1" lang="ja-JP" altLang="en-US" dirty="0"/>
          </a:p>
        </p:txBody>
      </p:sp>
    </p:spTree>
    <p:extLst>
      <p:ext uri="{BB962C8B-B14F-4D97-AF65-F5344CB8AC3E}">
        <p14:creationId xmlns:p14="http://schemas.microsoft.com/office/powerpoint/2010/main" val="3539855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悩んでいる人にとって、相談することは簡単ではありません。</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「分かってもらえないかも」</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「相手に迷惑を掛けるかも」</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不安になったり、怖くなったりします。</a:t>
            </a:r>
            <a:endParaRPr lang="ja-JP"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2</a:t>
            </a:fld>
            <a:endParaRPr kumimoji="1" lang="ja-JP" altLang="en-US" dirty="0"/>
          </a:p>
        </p:txBody>
      </p:sp>
    </p:spTree>
    <p:extLst>
      <p:ext uri="{BB962C8B-B14F-4D97-AF65-F5344CB8AC3E}">
        <p14:creationId xmlns:p14="http://schemas.microsoft.com/office/powerpoint/2010/main" val="1097475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あなたが相談を受けることがあったら、</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その相手は、勇気を出して、あなたを信じて相談してくれたのです。</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その気持ちに応えるために、優しい気持ちと思いやりをもって相談にのりましょう。</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そして、困っていることの解決に協力できそうなときは、手助けをしましょう。</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3</a:t>
            </a:fld>
            <a:endParaRPr kumimoji="1" lang="ja-JP" altLang="en-US" dirty="0"/>
          </a:p>
        </p:txBody>
      </p:sp>
    </p:spTree>
    <p:extLst>
      <p:ext uri="{BB962C8B-B14F-4D97-AF65-F5344CB8AC3E}">
        <p14:creationId xmlns:p14="http://schemas.microsoft.com/office/powerpoint/2010/main" val="4145680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ただ、悩みを聞いてみると</a:t>
            </a:r>
            <a:r>
              <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r>
            <a:br>
              <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b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何もしてあげられないと思うときもあるかもしれません。</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そのようなときはどうしたらよいでしょうか。</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そのようなときは、一生懸命に話を聞くことが大切です。</a:t>
            </a: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4</a:t>
            </a:fld>
            <a:endParaRPr kumimoji="1" lang="ja-JP" altLang="en-US" dirty="0"/>
          </a:p>
        </p:txBody>
      </p:sp>
    </p:spTree>
    <p:extLst>
      <p:ext uri="{BB962C8B-B14F-4D97-AF65-F5344CB8AC3E}">
        <p14:creationId xmlns:p14="http://schemas.microsoft.com/office/powerpoint/2010/main" val="815007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悩んでいる人は話を聞いてもらうことで、</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安心できたり、</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気持ちが軽くなったり、</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考えを整理できたりします。</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一生懸命に話を聞くことが、手助けになるのです。</a:t>
            </a: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5</a:t>
            </a:fld>
            <a:endParaRPr kumimoji="1" lang="ja-JP" altLang="en-US" dirty="0"/>
          </a:p>
        </p:txBody>
      </p:sp>
    </p:spTree>
    <p:extLst>
      <p:ext uri="{BB962C8B-B14F-4D97-AF65-F5344CB8AC3E}">
        <p14:creationId xmlns:p14="http://schemas.microsoft.com/office/powerpoint/2010/main" val="1484502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話を聞くときのポイントが３つあります。</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dirty="0"/>
              <a:t>ポイント１　否定しない、責めない。</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dirty="0"/>
              <a:t>「それは本当なの？」</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dirty="0"/>
              <a:t>「自分の責任でしょう」</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dirty="0"/>
              <a:t>このように否定したり、責めたりしてしまうと、相手は傷ついてしまい、もう話せなくなってしまいます。</a:t>
            </a: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6</a:t>
            </a:fld>
            <a:endParaRPr kumimoji="1" lang="ja-JP" altLang="en-US" dirty="0"/>
          </a:p>
        </p:txBody>
      </p:sp>
    </p:spTree>
    <p:extLst>
      <p:ext uri="{BB962C8B-B14F-4D97-AF65-F5344CB8AC3E}">
        <p14:creationId xmlns:p14="http://schemas.microsoft.com/office/powerpoint/2010/main" val="1557634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ポイント２　優しい言葉をかける。</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「そういう時もあるよ」</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「がんばったと思うよ」</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このようにホッとする言葉や、良いところを伝えると、相手は安心して話しやすくなります。</a:t>
            </a: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7</a:t>
            </a:fld>
            <a:endParaRPr kumimoji="1" lang="ja-JP" altLang="en-US" dirty="0"/>
          </a:p>
        </p:txBody>
      </p:sp>
    </p:spTree>
    <p:extLst>
      <p:ext uri="{BB962C8B-B14F-4D97-AF65-F5344CB8AC3E}">
        <p14:creationId xmlns:p14="http://schemas.microsoft.com/office/powerpoint/2010/main" val="842156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a:solidFill>
                  <a:schemeClr val="tx1"/>
                </a:solidFill>
                <a:effectLst/>
                <a:latin typeface="UD デジタル 教科書体 NK-R" panose="02020400000000000000" pitchFamily="18" charset="-128"/>
                <a:ea typeface="UD デジタル 教科書体 NK-R" panose="02020400000000000000" pitchFamily="18" charset="-128"/>
                <a:cs typeface="+mn-cs"/>
              </a:rPr>
              <a:t>ポイント３　悩み</a:t>
            </a: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を分かろうとする。</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「何があったの？」</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「いつ頃から？」</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このように質問して、相手が何に悩んでいるか分かろうとしましょう。</a:t>
            </a: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8</a:t>
            </a:fld>
            <a:endParaRPr kumimoji="1" lang="ja-JP" altLang="en-US" dirty="0"/>
          </a:p>
        </p:txBody>
      </p:sp>
    </p:spTree>
    <p:extLst>
      <p:ext uri="{BB962C8B-B14F-4D97-AF65-F5344CB8AC3E}">
        <p14:creationId xmlns:p14="http://schemas.microsoft.com/office/powerpoint/2010/main" val="375075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そして</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「それは困るよね」</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「イライラするのも当然だよ」</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と、あなたが分かったことを優しく話してみましょう。</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相手は自分の悩みを分かってもらえて、気持ちが軽くなると思います。</a:t>
            </a:r>
            <a:endParaRPr kumimoji="1" lang="en-US" altLang="ja-JP" sz="16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p:txBody>
      </p:sp>
      <p:sp>
        <p:nvSpPr>
          <p:cNvPr id="4" name="スライド番号プレースホルダー 3"/>
          <p:cNvSpPr>
            <a:spLocks noGrp="1"/>
          </p:cNvSpPr>
          <p:nvPr>
            <p:ph type="sldNum" sz="quarter" idx="10"/>
          </p:nvPr>
        </p:nvSpPr>
        <p:spPr/>
        <p:txBody>
          <a:bodyPr/>
          <a:lstStyle/>
          <a:p>
            <a:fld id="{0326BABC-6DD2-473C-AE0D-74ECB381FD8E}" type="slidenum">
              <a:rPr kumimoji="1" lang="ja-JP" altLang="en-US" smtClean="0"/>
              <a:t>9</a:t>
            </a:fld>
            <a:endParaRPr kumimoji="1" lang="ja-JP" altLang="en-US" dirty="0"/>
          </a:p>
        </p:txBody>
      </p:sp>
    </p:spTree>
    <p:extLst>
      <p:ext uri="{BB962C8B-B14F-4D97-AF65-F5344CB8AC3E}">
        <p14:creationId xmlns:p14="http://schemas.microsoft.com/office/powerpoint/2010/main" val="89917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1097691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417942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863303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2213377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610282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1109056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3102834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2940640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357282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377466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0A555A-9B2D-4C6E-8CCF-F5C686798545}" type="datetimeFigureOut">
              <a:rPr kumimoji="1" lang="ja-JP" altLang="en-US" smtClean="0"/>
              <a:t>2023/7/30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3803471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A555A-9B2D-4C6E-8CCF-F5C686798545}" type="datetimeFigureOut">
              <a:rPr kumimoji="1" lang="ja-JP" altLang="en-US" smtClean="0"/>
              <a:t>2023/7/30</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22167-5741-4F1C-B9FF-236CECE19DFB}" type="slidenum">
              <a:rPr kumimoji="1" lang="ja-JP" altLang="en-US" smtClean="0"/>
              <a:t>‹#›</a:t>
            </a:fld>
            <a:endParaRPr kumimoji="1" lang="ja-JP" altLang="en-US" dirty="0"/>
          </a:p>
        </p:txBody>
      </p:sp>
    </p:spTree>
    <p:extLst>
      <p:ext uri="{BB962C8B-B14F-4D97-AF65-F5344CB8AC3E}">
        <p14:creationId xmlns:p14="http://schemas.microsoft.com/office/powerpoint/2010/main" val="1992017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5.png"/><Relationship Id="rId7"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20.png"/><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0" y="-18281"/>
            <a:ext cx="12186041" cy="1337795"/>
          </a:xfrm>
          <a:prstGeom prst="rect">
            <a:avLst/>
          </a:prstGeom>
        </p:spPr>
      </p:pic>
      <p:pic>
        <p:nvPicPr>
          <p:cNvPr id="6" name="図 5"/>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0" y="5497975"/>
            <a:ext cx="12186041" cy="1441967"/>
          </a:xfrm>
          <a:prstGeom prst="rect">
            <a:avLst/>
          </a:prstGeom>
        </p:spPr>
      </p:pic>
      <p:sp>
        <p:nvSpPr>
          <p:cNvPr id="4" name="正方形/長方形 3"/>
          <p:cNvSpPr/>
          <p:nvPr/>
        </p:nvSpPr>
        <p:spPr>
          <a:xfrm>
            <a:off x="0" y="-18281"/>
            <a:ext cx="12192000" cy="7044723"/>
          </a:xfrm>
          <a:prstGeom prst="rect">
            <a:avLst/>
          </a:prstGeom>
          <a:solidFill>
            <a:srgbClr val="FFFFFF">
              <a:alpha val="50196"/>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 name="タイトル 1"/>
          <p:cNvSpPr>
            <a:spLocks noGrp="1"/>
          </p:cNvSpPr>
          <p:nvPr>
            <p:ph type="ctrTitle"/>
          </p:nvPr>
        </p:nvSpPr>
        <p:spPr>
          <a:xfrm>
            <a:off x="212203" y="2319806"/>
            <a:ext cx="11767594" cy="2959168"/>
          </a:xfrm>
          <a:noFill/>
        </p:spPr>
        <p:txBody>
          <a:bodyPr tIns="36000" anchor="ctr" anchorCtr="0">
            <a:noAutofit/>
          </a:bodyPr>
          <a:lstStyle/>
          <a:p>
            <a:pPr>
              <a:lnSpc>
                <a:spcPct val="150000"/>
              </a:lnSpc>
            </a:pPr>
            <a:r>
              <a:rPr lang="ja-JP" altLang="en-US" sz="6600" spc="-300" dirty="0">
                <a:latin typeface="UD デジタル 教科書体 NP-B" panose="02020700000000000000" pitchFamily="18" charset="-128"/>
                <a:ea typeface="UD デジタル 教科書体 NP-B" panose="02020700000000000000" pitchFamily="18" charset="-128"/>
              </a:rPr>
              <a:t>相談を受けたらどうしよう？</a:t>
            </a:r>
            <a:r>
              <a:rPr lang="en-US" altLang="ja-JP" sz="6600" spc="-300" dirty="0">
                <a:latin typeface="UD デジタル 教科書体 NP-B" panose="02020700000000000000" pitchFamily="18" charset="-128"/>
                <a:ea typeface="UD デジタル 教科書体 NP-B" panose="02020700000000000000" pitchFamily="18" charset="-128"/>
              </a:rPr>
              <a:t/>
            </a:r>
            <a:br>
              <a:rPr lang="en-US" altLang="ja-JP" sz="6600" spc="-300" dirty="0">
                <a:latin typeface="UD デジタル 教科書体 NP-B" panose="02020700000000000000" pitchFamily="18" charset="-128"/>
                <a:ea typeface="UD デジタル 教科書体 NP-B" panose="02020700000000000000" pitchFamily="18" charset="-128"/>
              </a:rPr>
            </a:br>
            <a:r>
              <a:rPr lang="ja-JP" altLang="en-US" sz="4800" dirty="0">
                <a:latin typeface="UD デジタル 教科書体 NP-B" panose="02020700000000000000" pitchFamily="18" charset="-128"/>
                <a:ea typeface="UD デジタル 教科書体 NP-B" panose="02020700000000000000" pitchFamily="18" charset="-128"/>
              </a:rPr>
              <a:t>～上手な相談の受け方～</a:t>
            </a:r>
            <a:endParaRPr kumimoji="1" lang="ja-JP" altLang="en-US" sz="4800" dirty="0">
              <a:latin typeface="UD デジタル 教科書体 NP-B" panose="02020700000000000000" pitchFamily="18" charset="-128"/>
              <a:ea typeface="UD デジタル 教科書体 NP-B" panose="02020700000000000000" pitchFamily="18" charset="-128"/>
            </a:endParaRPr>
          </a:p>
        </p:txBody>
      </p:sp>
      <p:grpSp>
        <p:nvGrpSpPr>
          <p:cNvPr id="14" name="グループ化 13">
            <a:extLst>
              <a:ext uri="{FF2B5EF4-FFF2-40B4-BE49-F238E27FC236}">
                <a16:creationId xmlns="" xmlns:a16="http://schemas.microsoft.com/office/drawing/2014/main" id="{2FC4590A-28A7-4450-9AB2-AF25499C2300}"/>
              </a:ext>
            </a:extLst>
          </p:cNvPr>
          <p:cNvGrpSpPr/>
          <p:nvPr/>
        </p:nvGrpSpPr>
        <p:grpSpPr>
          <a:xfrm>
            <a:off x="1226916" y="1351095"/>
            <a:ext cx="9738168" cy="1315033"/>
            <a:chOff x="1226916" y="1351095"/>
            <a:chExt cx="9738168" cy="1315033"/>
          </a:xfrm>
        </p:grpSpPr>
        <p:sp>
          <p:nvSpPr>
            <p:cNvPr id="7" name="タイトル 1"/>
            <p:cNvSpPr txBox="1">
              <a:spLocks/>
            </p:cNvSpPr>
            <p:nvPr/>
          </p:nvSpPr>
          <p:spPr>
            <a:xfrm>
              <a:off x="1226916" y="1473936"/>
              <a:ext cx="9738168" cy="1192192"/>
            </a:xfrm>
            <a:prstGeom prst="rect">
              <a:avLst/>
            </a:prstGeom>
            <a:noFill/>
          </p:spPr>
          <p:txBody>
            <a:bodyPr vert="horz" lIns="91440" tIns="108000" rIns="91440" bIns="45720" rtlCol="0" anchor="ctr"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effectLst/>
                  <a:latin typeface="UD デジタル 教科書体 NP-R" panose="02020400000000000000" pitchFamily="18" charset="-128"/>
                  <a:ea typeface="UD デジタル 教科書体 NP-R" panose="02020400000000000000" pitchFamily="18" charset="-128"/>
                </a:rPr>
                <a:t>ＳＯＳの出し方に関する授業</a:t>
              </a:r>
              <a:r>
                <a:rPr lang="en-US" altLang="ja-JP" sz="3600" dirty="0">
                  <a:effectLst/>
                  <a:latin typeface="UD デジタル 教科書体 NP-R" panose="02020400000000000000" pitchFamily="18" charset="-128"/>
                  <a:ea typeface="UD デジタル 教科書体 NP-R" panose="02020400000000000000" pitchFamily="18" charset="-128"/>
                </a:rPr>
                <a:t> Step</a:t>
              </a:r>
              <a:r>
                <a:rPr lang="ja-JP" altLang="en-US" sz="3600" dirty="0">
                  <a:effectLst/>
                  <a:latin typeface="UD デジタル 教科書体 NP-R" panose="02020400000000000000" pitchFamily="18" charset="-128"/>
                  <a:ea typeface="UD デジタル 教科書体 NP-R" panose="02020400000000000000" pitchFamily="18" charset="-128"/>
                </a:rPr>
                <a:t>３</a:t>
              </a:r>
            </a:p>
          </p:txBody>
        </p:sp>
        <p:grpSp>
          <p:nvGrpSpPr>
            <p:cNvPr id="5" name="グループ化 4">
              <a:extLst>
                <a:ext uri="{FF2B5EF4-FFF2-40B4-BE49-F238E27FC236}">
                  <a16:creationId xmlns="" xmlns:a16="http://schemas.microsoft.com/office/drawing/2014/main" id="{C84940C4-9BA1-45BC-AE2C-70D5E4F4789F}"/>
                </a:ext>
              </a:extLst>
            </p:cNvPr>
            <p:cNvGrpSpPr/>
            <p:nvPr/>
          </p:nvGrpSpPr>
          <p:grpSpPr>
            <a:xfrm>
              <a:off x="4011561" y="1351095"/>
              <a:ext cx="4625873" cy="650649"/>
              <a:chOff x="4011561" y="1351095"/>
              <a:chExt cx="4625873" cy="650649"/>
            </a:xfrm>
          </p:grpSpPr>
          <p:sp>
            <p:nvSpPr>
              <p:cNvPr id="10" name="タイトル 1">
                <a:extLst>
                  <a:ext uri="{FF2B5EF4-FFF2-40B4-BE49-F238E27FC236}">
                    <a16:creationId xmlns="" xmlns:a16="http://schemas.microsoft.com/office/drawing/2014/main" id="{9B6DAEEB-483B-4B47-9ECC-AB22CB36E0C8}"/>
                  </a:ext>
                </a:extLst>
              </p:cNvPr>
              <p:cNvSpPr txBox="1">
                <a:spLocks/>
              </p:cNvSpPr>
              <p:nvPr/>
            </p:nvSpPr>
            <p:spPr>
              <a:xfrm>
                <a:off x="4011561" y="1351095"/>
                <a:ext cx="662416" cy="650649"/>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000" spc="-250" dirty="0">
                    <a:effectLst/>
                    <a:latin typeface="UD デジタル 教科書体 NP-R" panose="02020400000000000000" pitchFamily="18" charset="-128"/>
                    <a:ea typeface="UD デジタル 教科書体 NP-R" panose="02020400000000000000" pitchFamily="18" charset="-128"/>
                  </a:rPr>
                  <a:t>だ</a:t>
                </a:r>
              </a:p>
            </p:txBody>
          </p:sp>
          <p:sp>
            <p:nvSpPr>
              <p:cNvPr id="11" name="タイトル 1">
                <a:extLst>
                  <a:ext uri="{FF2B5EF4-FFF2-40B4-BE49-F238E27FC236}">
                    <a16:creationId xmlns="" xmlns:a16="http://schemas.microsoft.com/office/drawing/2014/main" id="{F2FA433E-FE03-47F2-A7EF-18D9BF894F64}"/>
                  </a:ext>
                </a:extLst>
              </p:cNvPr>
              <p:cNvSpPr txBox="1">
                <a:spLocks/>
              </p:cNvSpPr>
              <p:nvPr/>
            </p:nvSpPr>
            <p:spPr>
              <a:xfrm>
                <a:off x="4899629" y="1351095"/>
                <a:ext cx="732780" cy="650649"/>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000" spc="-250" dirty="0">
                    <a:latin typeface="UD デジタル 教科書体 NP-R" panose="02020400000000000000" pitchFamily="18" charset="-128"/>
                    <a:ea typeface="UD デジタル 教科書体 NP-R" panose="02020400000000000000" pitchFamily="18" charset="-128"/>
                  </a:rPr>
                  <a:t>かた</a:t>
                </a:r>
                <a:endParaRPr lang="ja-JP" altLang="en-US" sz="2000" spc="-250" dirty="0">
                  <a:effectLst/>
                  <a:latin typeface="UD デジタル 教科書体 NP-R" panose="02020400000000000000" pitchFamily="18" charset="-128"/>
                  <a:ea typeface="UD デジタル 教科書体 NP-R" panose="02020400000000000000" pitchFamily="18" charset="-128"/>
                </a:endParaRPr>
              </a:p>
            </p:txBody>
          </p:sp>
          <p:sp>
            <p:nvSpPr>
              <p:cNvPr id="12" name="タイトル 1">
                <a:extLst>
                  <a:ext uri="{FF2B5EF4-FFF2-40B4-BE49-F238E27FC236}">
                    <a16:creationId xmlns="" xmlns:a16="http://schemas.microsoft.com/office/drawing/2014/main" id="{129B2400-3F2B-4A39-8B20-A1BD02A76149}"/>
                  </a:ext>
                </a:extLst>
              </p:cNvPr>
              <p:cNvSpPr txBox="1">
                <a:spLocks/>
              </p:cNvSpPr>
              <p:nvPr/>
            </p:nvSpPr>
            <p:spPr>
              <a:xfrm>
                <a:off x="5816528" y="1351095"/>
                <a:ext cx="732780" cy="650649"/>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000" spc="-250" dirty="0">
                    <a:latin typeface="UD デジタル 教科書体 NP-R" panose="02020400000000000000" pitchFamily="18" charset="-128"/>
                    <a:ea typeface="UD デジタル 教科書体 NP-R" panose="02020400000000000000" pitchFamily="18" charset="-128"/>
                  </a:rPr>
                  <a:t>かん</a:t>
                </a:r>
                <a:endParaRPr lang="ja-JP" altLang="en-US" sz="2000" spc="-250" dirty="0">
                  <a:effectLst/>
                  <a:latin typeface="UD デジタル 教科書体 NP-R" panose="02020400000000000000" pitchFamily="18" charset="-128"/>
                  <a:ea typeface="UD デジタル 教科書体 NP-R" panose="02020400000000000000" pitchFamily="18" charset="-128"/>
                </a:endParaRPr>
              </a:p>
            </p:txBody>
          </p:sp>
          <p:sp>
            <p:nvSpPr>
              <p:cNvPr id="13" name="タイトル 1">
                <a:extLst>
                  <a:ext uri="{FF2B5EF4-FFF2-40B4-BE49-F238E27FC236}">
                    <a16:creationId xmlns="" xmlns:a16="http://schemas.microsoft.com/office/drawing/2014/main" id="{EF2765D3-FB5E-424A-BDC9-235CE6A369F8}"/>
                  </a:ext>
                </a:extLst>
              </p:cNvPr>
              <p:cNvSpPr txBox="1">
                <a:spLocks/>
              </p:cNvSpPr>
              <p:nvPr/>
            </p:nvSpPr>
            <p:spPr>
              <a:xfrm>
                <a:off x="6970098" y="1351095"/>
                <a:ext cx="1667336" cy="650649"/>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000" spc="-250" dirty="0">
                    <a:effectLst/>
                    <a:latin typeface="UD デジタル 教科書体 NP-R" panose="02020400000000000000" pitchFamily="18" charset="-128"/>
                    <a:ea typeface="UD デジタル 教科書体 NP-R" panose="02020400000000000000" pitchFamily="18" charset="-128"/>
                  </a:rPr>
                  <a:t>じゅぎょう</a:t>
                </a:r>
              </a:p>
            </p:txBody>
          </p:sp>
        </p:grpSp>
      </p:grpSp>
      <p:grpSp>
        <p:nvGrpSpPr>
          <p:cNvPr id="19" name="グループ化 18">
            <a:extLst>
              <a:ext uri="{FF2B5EF4-FFF2-40B4-BE49-F238E27FC236}">
                <a16:creationId xmlns="" xmlns:a16="http://schemas.microsoft.com/office/drawing/2014/main" id="{F7EE009A-5512-4538-9513-87D68349B6B2}"/>
              </a:ext>
            </a:extLst>
          </p:cNvPr>
          <p:cNvGrpSpPr/>
          <p:nvPr/>
        </p:nvGrpSpPr>
        <p:grpSpPr>
          <a:xfrm>
            <a:off x="543583" y="2436569"/>
            <a:ext cx="8492262" cy="1988252"/>
            <a:chOff x="543583" y="2436569"/>
            <a:chExt cx="8492262" cy="1988252"/>
          </a:xfrm>
        </p:grpSpPr>
        <p:sp>
          <p:nvSpPr>
            <p:cNvPr id="8" name="タイトル 1">
              <a:extLst>
                <a:ext uri="{FF2B5EF4-FFF2-40B4-BE49-F238E27FC236}">
                  <a16:creationId xmlns="" xmlns:a16="http://schemas.microsoft.com/office/drawing/2014/main" id="{66DCD364-EE4D-42DF-8AD4-811D6B7C5E85}"/>
                </a:ext>
              </a:extLst>
            </p:cNvPr>
            <p:cNvSpPr txBox="1">
              <a:spLocks/>
            </p:cNvSpPr>
            <p:nvPr/>
          </p:nvSpPr>
          <p:spPr>
            <a:xfrm>
              <a:off x="543583" y="2436569"/>
              <a:ext cx="231648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そうだん</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9" name="タイトル 1">
              <a:extLst>
                <a:ext uri="{FF2B5EF4-FFF2-40B4-BE49-F238E27FC236}">
                  <a16:creationId xmlns="" xmlns:a16="http://schemas.microsoft.com/office/drawing/2014/main" id="{342C60CF-33E9-49C1-9E19-7304EA4B10DB}"/>
                </a:ext>
              </a:extLst>
            </p:cNvPr>
            <p:cNvSpPr txBox="1">
              <a:spLocks/>
            </p:cNvSpPr>
            <p:nvPr/>
          </p:nvSpPr>
          <p:spPr>
            <a:xfrm>
              <a:off x="3423311" y="2436569"/>
              <a:ext cx="58825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う</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15" name="タイトル 1">
              <a:extLst>
                <a:ext uri="{FF2B5EF4-FFF2-40B4-BE49-F238E27FC236}">
                  <a16:creationId xmlns="" xmlns:a16="http://schemas.microsoft.com/office/drawing/2014/main" id="{064A79C5-D4C6-44ED-B257-4C309F9ACFA5}"/>
                </a:ext>
              </a:extLst>
            </p:cNvPr>
            <p:cNvSpPr txBox="1">
              <a:spLocks/>
            </p:cNvSpPr>
            <p:nvPr/>
          </p:nvSpPr>
          <p:spPr>
            <a:xfrm>
              <a:off x="2948197" y="3813630"/>
              <a:ext cx="199076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じょうず</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16" name="タイトル 1">
              <a:extLst>
                <a:ext uri="{FF2B5EF4-FFF2-40B4-BE49-F238E27FC236}">
                  <a16:creationId xmlns="" xmlns:a16="http://schemas.microsoft.com/office/drawing/2014/main" id="{6284FC69-3122-472C-B55C-2DA4D3266A77}"/>
                </a:ext>
              </a:extLst>
            </p:cNvPr>
            <p:cNvSpPr txBox="1">
              <a:spLocks/>
            </p:cNvSpPr>
            <p:nvPr/>
          </p:nvSpPr>
          <p:spPr>
            <a:xfrm>
              <a:off x="4801484" y="3813630"/>
              <a:ext cx="199076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そうだん</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17" name="タイトル 1">
              <a:extLst>
                <a:ext uri="{FF2B5EF4-FFF2-40B4-BE49-F238E27FC236}">
                  <a16:creationId xmlns="" xmlns:a16="http://schemas.microsoft.com/office/drawing/2014/main" id="{B24F2D15-A45C-4401-A7E4-6D661CAD946B}"/>
                </a:ext>
              </a:extLst>
            </p:cNvPr>
            <p:cNvSpPr txBox="1">
              <a:spLocks/>
            </p:cNvSpPr>
            <p:nvPr/>
          </p:nvSpPr>
          <p:spPr>
            <a:xfrm>
              <a:off x="6960266" y="3813630"/>
              <a:ext cx="704853"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う</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18" name="タイトル 1">
              <a:extLst>
                <a:ext uri="{FF2B5EF4-FFF2-40B4-BE49-F238E27FC236}">
                  <a16:creationId xmlns="" xmlns:a16="http://schemas.microsoft.com/office/drawing/2014/main" id="{E37ACD56-9D08-444D-B6AD-805F7AB74A7C}"/>
                </a:ext>
              </a:extLst>
            </p:cNvPr>
            <p:cNvSpPr txBox="1">
              <a:spLocks/>
            </p:cNvSpPr>
            <p:nvPr/>
          </p:nvSpPr>
          <p:spPr>
            <a:xfrm>
              <a:off x="8008275" y="3813630"/>
              <a:ext cx="102757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かた</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grpSp>
    </p:spTree>
    <p:extLst>
      <p:ext uri="{BB962C8B-B14F-4D97-AF65-F5344CB8AC3E}">
        <p14:creationId xmlns:p14="http://schemas.microsoft.com/office/powerpoint/2010/main" val="3481833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グループ化 19"/>
          <p:cNvGrpSpPr/>
          <p:nvPr/>
        </p:nvGrpSpPr>
        <p:grpSpPr>
          <a:xfrm>
            <a:off x="2187107" y="373122"/>
            <a:ext cx="8300327" cy="6111757"/>
            <a:chOff x="2187107" y="553256"/>
            <a:chExt cx="8300327" cy="6111757"/>
          </a:xfrm>
        </p:grpSpPr>
        <p:grpSp>
          <p:nvGrpSpPr>
            <p:cNvPr id="2" name="グループ化 1"/>
            <p:cNvGrpSpPr/>
            <p:nvPr/>
          </p:nvGrpSpPr>
          <p:grpSpPr>
            <a:xfrm>
              <a:off x="2187107" y="4962738"/>
              <a:ext cx="7927874" cy="1702275"/>
              <a:chOff x="2187107" y="153672"/>
              <a:chExt cx="7927874" cy="1702275"/>
            </a:xfrm>
          </p:grpSpPr>
          <p:grpSp>
            <p:nvGrpSpPr>
              <p:cNvPr id="3" name="グループ化 2"/>
              <p:cNvGrpSpPr/>
              <p:nvPr/>
            </p:nvGrpSpPr>
            <p:grpSpPr>
              <a:xfrm>
                <a:off x="3474231" y="153672"/>
                <a:ext cx="6640750" cy="1702275"/>
                <a:chOff x="2228930" y="153672"/>
                <a:chExt cx="6640750" cy="1702275"/>
              </a:xfrm>
            </p:grpSpPr>
            <p:sp>
              <p:nvSpPr>
                <p:cNvPr id="5" name="タイトル 1"/>
                <p:cNvSpPr txBox="1">
                  <a:spLocks/>
                </p:cNvSpPr>
                <p:nvPr/>
              </p:nvSpPr>
              <p:spPr>
                <a:xfrm>
                  <a:off x="2385188" y="218991"/>
                  <a:ext cx="6484492" cy="1636956"/>
                </a:xfrm>
                <a:prstGeom prst="rect">
                  <a:avLst/>
                </a:prstGeom>
                <a:solidFill>
                  <a:schemeClr val="bg1"/>
                </a:solidFill>
                <a:ln>
                  <a:noFill/>
                </a:ln>
              </p:spPr>
              <p:txBody>
                <a:bodyPr lIns="144000" rIns="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4800" spc="-150" dirty="0">
                      <a:effectLst/>
                      <a:latin typeface="UD デジタル 教科書体 NP-R" panose="02020400000000000000" pitchFamily="18" charset="-128"/>
                      <a:ea typeface="UD デジタル 教科書体 NP-R" panose="02020400000000000000" pitchFamily="18" charset="-128"/>
                    </a:rPr>
                    <a:t>悩みを分かろうとする</a:t>
                  </a:r>
                </a:p>
              </p:txBody>
            </p:sp>
            <p:sp>
              <p:nvSpPr>
                <p:cNvPr id="6" name="タイトル 1"/>
                <p:cNvSpPr txBox="1">
                  <a:spLocks/>
                </p:cNvSpPr>
                <p:nvPr/>
              </p:nvSpPr>
              <p:spPr>
                <a:xfrm>
                  <a:off x="2228930" y="153672"/>
                  <a:ext cx="119591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なや</a:t>
                  </a:r>
                </a:p>
              </p:txBody>
            </p:sp>
            <p:sp>
              <p:nvSpPr>
                <p:cNvPr id="7" name="タイトル 1"/>
                <p:cNvSpPr txBox="1">
                  <a:spLocks/>
                </p:cNvSpPr>
                <p:nvPr/>
              </p:nvSpPr>
              <p:spPr>
                <a:xfrm>
                  <a:off x="3957977" y="153672"/>
                  <a:ext cx="119591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わ</a:t>
                  </a:r>
                </a:p>
              </p:txBody>
            </p:sp>
          </p:grpSp>
          <p:sp>
            <p:nvSpPr>
              <p:cNvPr id="4" name="フローチャート: 他ページ結合子 3"/>
              <p:cNvSpPr/>
              <p:nvPr/>
            </p:nvSpPr>
            <p:spPr>
              <a:xfrm>
                <a:off x="2187107" y="461415"/>
                <a:ext cx="1073764" cy="1073764"/>
              </a:xfrm>
              <a:prstGeom prst="flowChartOffpageConnector">
                <a:avLst/>
              </a:prstGeom>
              <a:solidFill>
                <a:srgbClr val="FF66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44000" rIns="0" bIns="0" numCol="1" spcCol="0" rtlCol="0" fromWordArt="0" anchor="ctr" anchorCtr="0" forceAA="0" compatLnSpc="1">
                <a:prstTxWarp prst="textNoShape">
                  <a:avLst/>
                </a:prstTxWarp>
                <a:noAutofit/>
              </a:bodyPr>
              <a:lstStyle/>
              <a:p>
                <a:pPr algn="ctr"/>
                <a:r>
                  <a:rPr kumimoji="1" lang="ja-JP" altLang="en-US" sz="4800" dirty="0">
                    <a:solidFill>
                      <a:schemeClr val="bg1"/>
                    </a:solidFill>
                    <a:latin typeface="Adobe Gothic Std B" panose="020B0800000000000000" pitchFamily="34" charset="-128"/>
                    <a:ea typeface="Adobe Gothic Std B" panose="020B0800000000000000" pitchFamily="34" charset="-128"/>
                  </a:rPr>
                  <a:t>３</a:t>
                </a:r>
              </a:p>
            </p:txBody>
          </p:sp>
        </p:grpSp>
        <p:grpSp>
          <p:nvGrpSpPr>
            <p:cNvPr id="8" name="グループ化 7"/>
            <p:cNvGrpSpPr/>
            <p:nvPr/>
          </p:nvGrpSpPr>
          <p:grpSpPr>
            <a:xfrm>
              <a:off x="2187107" y="2757997"/>
              <a:ext cx="7224441" cy="1702275"/>
              <a:chOff x="2187107" y="153672"/>
              <a:chExt cx="7224441" cy="1702275"/>
            </a:xfrm>
          </p:grpSpPr>
          <p:grpSp>
            <p:nvGrpSpPr>
              <p:cNvPr id="9" name="グループ化 8"/>
              <p:cNvGrpSpPr/>
              <p:nvPr/>
            </p:nvGrpSpPr>
            <p:grpSpPr>
              <a:xfrm>
                <a:off x="3208616" y="153672"/>
                <a:ext cx="6202932" cy="1702275"/>
                <a:chOff x="1946298" y="153672"/>
                <a:chExt cx="6202932" cy="1702275"/>
              </a:xfrm>
            </p:grpSpPr>
            <p:sp>
              <p:nvSpPr>
                <p:cNvPr id="11" name="タイトル 1"/>
                <p:cNvSpPr txBox="1">
                  <a:spLocks/>
                </p:cNvSpPr>
                <p:nvPr/>
              </p:nvSpPr>
              <p:spPr>
                <a:xfrm>
                  <a:off x="2385188" y="218991"/>
                  <a:ext cx="5764042" cy="1636956"/>
                </a:xfrm>
                <a:prstGeom prst="rect">
                  <a:avLst/>
                </a:prstGeom>
                <a:solidFill>
                  <a:schemeClr val="bg1"/>
                </a:solidFill>
                <a:ln>
                  <a:noFill/>
                </a:ln>
              </p:spPr>
              <p:txBody>
                <a:bodyPr lIns="144000" rIns="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4800" spc="-150" dirty="0">
                      <a:effectLst/>
                      <a:latin typeface="UD デジタル 教科書体 NP-R" panose="02020400000000000000" pitchFamily="18" charset="-128"/>
                      <a:ea typeface="UD デジタル 教科書体 NP-R" panose="02020400000000000000" pitchFamily="18" charset="-128"/>
                    </a:rPr>
                    <a:t>優しい言葉をかける</a:t>
                  </a:r>
                </a:p>
              </p:txBody>
            </p:sp>
            <p:sp>
              <p:nvSpPr>
                <p:cNvPr id="12" name="タイトル 1"/>
                <p:cNvSpPr txBox="1">
                  <a:spLocks/>
                </p:cNvSpPr>
                <p:nvPr/>
              </p:nvSpPr>
              <p:spPr>
                <a:xfrm>
                  <a:off x="1946298" y="153672"/>
                  <a:ext cx="176117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やさ</a:t>
                  </a:r>
                </a:p>
              </p:txBody>
            </p:sp>
            <p:sp>
              <p:nvSpPr>
                <p:cNvPr id="21" name="タイトル 1">
                  <a:extLst>
                    <a:ext uri="{FF2B5EF4-FFF2-40B4-BE49-F238E27FC236}">
                      <a16:creationId xmlns="" xmlns:a16="http://schemas.microsoft.com/office/drawing/2014/main" id="{AD6AB5A8-0ADC-4439-A65E-442FF8857F4B}"/>
                    </a:ext>
                  </a:extLst>
                </p:cNvPr>
                <p:cNvSpPr txBox="1">
                  <a:spLocks/>
                </p:cNvSpPr>
                <p:nvPr/>
              </p:nvSpPr>
              <p:spPr>
                <a:xfrm>
                  <a:off x="4031918" y="153672"/>
                  <a:ext cx="176117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ことば</a:t>
                  </a:r>
                </a:p>
              </p:txBody>
            </p:sp>
          </p:grpSp>
          <p:sp>
            <p:nvSpPr>
              <p:cNvPr id="10" name="フローチャート: 他ページ結合子 9"/>
              <p:cNvSpPr/>
              <p:nvPr/>
            </p:nvSpPr>
            <p:spPr>
              <a:xfrm>
                <a:off x="2187107" y="461415"/>
                <a:ext cx="1073764" cy="1073764"/>
              </a:xfrm>
              <a:prstGeom prst="flowChartOffpageConnector">
                <a:avLst/>
              </a:prstGeom>
              <a:solidFill>
                <a:srgbClr val="FF66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44000" rIns="0" bIns="0" numCol="1" spcCol="0" rtlCol="0" fromWordArt="0" anchor="ctr" anchorCtr="0" forceAA="0" compatLnSpc="1">
                <a:prstTxWarp prst="textNoShape">
                  <a:avLst/>
                </a:prstTxWarp>
                <a:noAutofit/>
              </a:bodyPr>
              <a:lstStyle/>
              <a:p>
                <a:pPr algn="ctr"/>
                <a:r>
                  <a:rPr kumimoji="1" lang="ja-JP" altLang="en-US" sz="4800" dirty="0">
                    <a:solidFill>
                      <a:schemeClr val="bg1"/>
                    </a:solidFill>
                    <a:latin typeface="Adobe Gothic Std B" panose="020B0800000000000000" pitchFamily="34" charset="-128"/>
                    <a:ea typeface="Adobe Gothic Std B" panose="020B0800000000000000" pitchFamily="34" charset="-128"/>
                  </a:rPr>
                  <a:t>２</a:t>
                </a:r>
              </a:p>
            </p:txBody>
          </p:sp>
        </p:grpSp>
        <p:grpSp>
          <p:nvGrpSpPr>
            <p:cNvPr id="13" name="グループ化 12"/>
            <p:cNvGrpSpPr/>
            <p:nvPr/>
          </p:nvGrpSpPr>
          <p:grpSpPr>
            <a:xfrm>
              <a:off x="2187107" y="553256"/>
              <a:ext cx="8300327" cy="1702275"/>
              <a:chOff x="2187107" y="153672"/>
              <a:chExt cx="8300327" cy="1702275"/>
            </a:xfrm>
          </p:grpSpPr>
          <p:grpSp>
            <p:nvGrpSpPr>
              <p:cNvPr id="14" name="グループ化 13"/>
              <p:cNvGrpSpPr/>
              <p:nvPr/>
            </p:nvGrpSpPr>
            <p:grpSpPr>
              <a:xfrm>
                <a:off x="3213532" y="153672"/>
                <a:ext cx="7273902" cy="1702275"/>
                <a:chOff x="1946298" y="153672"/>
                <a:chExt cx="7273902" cy="1702275"/>
              </a:xfrm>
            </p:grpSpPr>
            <p:sp>
              <p:nvSpPr>
                <p:cNvPr id="16" name="タイトル 1"/>
                <p:cNvSpPr txBox="1">
                  <a:spLocks/>
                </p:cNvSpPr>
                <p:nvPr/>
              </p:nvSpPr>
              <p:spPr>
                <a:xfrm>
                  <a:off x="2385188" y="218991"/>
                  <a:ext cx="6835012" cy="1636956"/>
                </a:xfrm>
                <a:prstGeom prst="rect">
                  <a:avLst/>
                </a:prstGeom>
                <a:solidFill>
                  <a:schemeClr val="bg1"/>
                </a:solidFill>
                <a:ln>
                  <a:noFill/>
                </a:ln>
              </p:spPr>
              <p:txBody>
                <a:bodyPr lIns="144000" rIns="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4800" spc="-150" dirty="0">
                      <a:effectLst/>
                      <a:latin typeface="UD デジタル 教科書体 NP-R" panose="02020400000000000000" pitchFamily="18" charset="-128"/>
                      <a:ea typeface="UD デジタル 教科書体 NP-R" panose="02020400000000000000" pitchFamily="18" charset="-128"/>
                    </a:rPr>
                    <a:t>否定しない、責めない</a:t>
                  </a:r>
                </a:p>
              </p:txBody>
            </p:sp>
            <p:sp>
              <p:nvSpPr>
                <p:cNvPr id="17" name="タイトル 1"/>
                <p:cNvSpPr txBox="1">
                  <a:spLocks/>
                </p:cNvSpPr>
                <p:nvPr/>
              </p:nvSpPr>
              <p:spPr>
                <a:xfrm>
                  <a:off x="1946298" y="153672"/>
                  <a:ext cx="231648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ひてい</a:t>
                  </a:r>
                </a:p>
              </p:txBody>
            </p:sp>
            <p:sp>
              <p:nvSpPr>
                <p:cNvPr id="18" name="タイトル 1"/>
                <p:cNvSpPr txBox="1">
                  <a:spLocks/>
                </p:cNvSpPr>
                <p:nvPr/>
              </p:nvSpPr>
              <p:spPr>
                <a:xfrm>
                  <a:off x="5187647" y="153672"/>
                  <a:ext cx="231648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せ</a:t>
                  </a:r>
                </a:p>
              </p:txBody>
            </p:sp>
          </p:grpSp>
          <p:sp>
            <p:nvSpPr>
              <p:cNvPr id="15" name="フローチャート: 他ページ結合子 14"/>
              <p:cNvSpPr/>
              <p:nvPr/>
            </p:nvSpPr>
            <p:spPr>
              <a:xfrm>
                <a:off x="2187107" y="461415"/>
                <a:ext cx="1073764" cy="1073764"/>
              </a:xfrm>
              <a:prstGeom prst="flowChartOffpageConnector">
                <a:avLst/>
              </a:prstGeom>
              <a:solidFill>
                <a:srgbClr val="FF66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44000" rIns="0" bIns="0" numCol="1" spcCol="0" rtlCol="0" fromWordArt="0" anchor="ctr" anchorCtr="0" forceAA="0" compatLnSpc="1">
                <a:prstTxWarp prst="textNoShape">
                  <a:avLst/>
                </a:prstTxWarp>
                <a:noAutofit/>
              </a:bodyPr>
              <a:lstStyle/>
              <a:p>
                <a:pPr algn="ctr"/>
                <a:r>
                  <a:rPr kumimoji="1" lang="ja-JP" altLang="en-US" sz="4800" dirty="0">
                    <a:solidFill>
                      <a:schemeClr val="bg1"/>
                    </a:solidFill>
                    <a:latin typeface="Adobe Gothic Std B" panose="020B0800000000000000" pitchFamily="34" charset="-128"/>
                    <a:ea typeface="Adobe Gothic Std B" panose="020B0800000000000000" pitchFamily="34" charset="-128"/>
                  </a:rPr>
                  <a:t>１</a:t>
                </a:r>
              </a:p>
            </p:txBody>
          </p:sp>
        </p:grpSp>
      </p:grpSp>
    </p:spTree>
    <p:extLst>
      <p:ext uri="{BB962C8B-B14F-4D97-AF65-F5344CB8AC3E}">
        <p14:creationId xmlns:p14="http://schemas.microsoft.com/office/powerpoint/2010/main" val="4094598110"/>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8983" y="4681290"/>
            <a:ext cx="1603787" cy="1544855"/>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0746" y="4487216"/>
            <a:ext cx="1520961" cy="1891107"/>
          </a:xfrm>
          <a:prstGeom prst="rect">
            <a:avLst/>
          </a:prstGeom>
        </p:spPr>
      </p:pic>
      <p:grpSp>
        <p:nvGrpSpPr>
          <p:cNvPr id="2" name="グループ化 1"/>
          <p:cNvGrpSpPr/>
          <p:nvPr/>
        </p:nvGrpSpPr>
        <p:grpSpPr>
          <a:xfrm>
            <a:off x="2537227" y="1089133"/>
            <a:ext cx="7080738" cy="2797492"/>
            <a:chOff x="2537227" y="1277815"/>
            <a:chExt cx="7080738" cy="2797492"/>
          </a:xfrm>
        </p:grpSpPr>
        <p:pic>
          <p:nvPicPr>
            <p:cNvPr id="4" name="図 3"/>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2537227" y="1277815"/>
              <a:ext cx="3482573" cy="2797492"/>
            </a:xfrm>
            <a:prstGeom prst="rect">
              <a:avLst/>
            </a:prstGeom>
          </p:spPr>
        </p:pic>
        <p:pic>
          <p:nvPicPr>
            <p:cNvPr id="7" name="図 6"/>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6120384" y="1277815"/>
              <a:ext cx="3497581" cy="2797492"/>
            </a:xfrm>
            <a:prstGeom prst="rect">
              <a:avLst/>
            </a:prstGeom>
          </p:spPr>
        </p:pic>
      </p:grpSp>
      <p:grpSp>
        <p:nvGrpSpPr>
          <p:cNvPr id="3" name="グループ化 2"/>
          <p:cNvGrpSpPr/>
          <p:nvPr/>
        </p:nvGrpSpPr>
        <p:grpSpPr>
          <a:xfrm>
            <a:off x="1188721" y="121028"/>
            <a:ext cx="9814560" cy="1189646"/>
            <a:chOff x="1188721" y="76784"/>
            <a:chExt cx="9814560" cy="1189646"/>
          </a:xfrm>
        </p:grpSpPr>
        <p:sp>
          <p:nvSpPr>
            <p:cNvPr id="10" name="正方形/長方形 9"/>
            <p:cNvSpPr/>
            <p:nvPr/>
          </p:nvSpPr>
          <p:spPr>
            <a:xfrm>
              <a:off x="2579078" y="435433"/>
              <a:ext cx="7033846" cy="830997"/>
            </a:xfrm>
            <a:prstGeom prst="rect">
              <a:avLst/>
            </a:prstGeom>
          </p:spPr>
          <p:txBody>
            <a:bodyPr wrap="square">
              <a:spAutoFit/>
            </a:bodyPr>
            <a:lstStyle/>
            <a:p>
              <a:pPr algn="ctr"/>
              <a:r>
                <a:rPr lang="ja-JP" altLang="en-US" sz="4800" dirty="0">
                  <a:latin typeface="UD デジタル 教科書体 NK-R" panose="02020400000000000000" pitchFamily="18" charset="-128"/>
                  <a:ea typeface="UD デジタル 教科書体 NK-R" panose="02020400000000000000" pitchFamily="18" charset="-128"/>
                </a:rPr>
                <a:t>大切なこと</a:t>
              </a:r>
              <a:endParaRPr lang="en-US" altLang="ja-JP" sz="4800" dirty="0">
                <a:latin typeface="UD デジタル 教科書体 NK-R" panose="02020400000000000000" pitchFamily="18" charset="-128"/>
                <a:ea typeface="UD デジタル 教科書体 NK-R" panose="02020400000000000000" pitchFamily="18" charset="-128"/>
              </a:endParaRPr>
            </a:p>
          </p:txBody>
        </p:sp>
        <p:grpSp>
          <p:nvGrpSpPr>
            <p:cNvPr id="11" name="グループ化 10"/>
            <p:cNvGrpSpPr/>
            <p:nvPr/>
          </p:nvGrpSpPr>
          <p:grpSpPr>
            <a:xfrm>
              <a:off x="1188721" y="76784"/>
              <a:ext cx="9814560" cy="1136417"/>
              <a:chOff x="1541968" y="2123"/>
              <a:chExt cx="9108065" cy="1930278"/>
            </a:xfrm>
          </p:grpSpPr>
          <p:cxnSp>
            <p:nvCxnSpPr>
              <p:cNvPr id="12" name="直線コネクタ 11"/>
              <p:cNvCxnSpPr/>
              <p:nvPr/>
            </p:nvCxnSpPr>
            <p:spPr>
              <a:xfrm>
                <a:off x="1541968" y="1932401"/>
                <a:ext cx="9108065" cy="0"/>
              </a:xfrm>
              <a:prstGeom prst="line">
                <a:avLst/>
              </a:prstGeom>
              <a:ln w="76200">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1541968" y="2123"/>
                <a:ext cx="9108065" cy="0"/>
              </a:xfrm>
              <a:prstGeom prst="line">
                <a:avLst/>
              </a:prstGeom>
              <a:ln w="76200">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sp>
        <p:nvSpPr>
          <p:cNvPr id="14" name="タイトル 1">
            <a:extLst>
              <a:ext uri="{FF2B5EF4-FFF2-40B4-BE49-F238E27FC236}">
                <a16:creationId xmlns="" xmlns:a16="http://schemas.microsoft.com/office/drawing/2014/main" id="{77720B47-D16A-487E-95AD-7CD30C701492}"/>
              </a:ext>
            </a:extLst>
          </p:cNvPr>
          <p:cNvSpPr txBox="1">
            <a:spLocks/>
          </p:cNvSpPr>
          <p:nvPr/>
        </p:nvSpPr>
        <p:spPr>
          <a:xfrm>
            <a:off x="4627714" y="121588"/>
            <a:ext cx="140558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たいせつ</a:t>
            </a:r>
          </a:p>
        </p:txBody>
      </p:sp>
      <p:grpSp>
        <p:nvGrpSpPr>
          <p:cNvPr id="8" name="グループ化 7">
            <a:extLst>
              <a:ext uri="{FF2B5EF4-FFF2-40B4-BE49-F238E27FC236}">
                <a16:creationId xmlns="" xmlns:a16="http://schemas.microsoft.com/office/drawing/2014/main" id="{1CCE2F82-2314-4441-A2BB-F299440B978A}"/>
              </a:ext>
            </a:extLst>
          </p:cNvPr>
          <p:cNvGrpSpPr/>
          <p:nvPr/>
        </p:nvGrpSpPr>
        <p:grpSpPr>
          <a:xfrm>
            <a:off x="2631011" y="3520723"/>
            <a:ext cx="7033846" cy="1185990"/>
            <a:chOff x="2631011" y="3520723"/>
            <a:chExt cx="7033846" cy="1185990"/>
          </a:xfrm>
        </p:grpSpPr>
        <p:sp>
          <p:nvSpPr>
            <p:cNvPr id="15" name="正方形/長方形 14"/>
            <p:cNvSpPr/>
            <p:nvPr/>
          </p:nvSpPr>
          <p:spPr>
            <a:xfrm>
              <a:off x="2631011" y="3875716"/>
              <a:ext cx="7033846" cy="830997"/>
            </a:xfrm>
            <a:prstGeom prst="rect">
              <a:avLst/>
            </a:prstGeom>
          </p:spPr>
          <p:txBody>
            <a:bodyPr wrap="square">
              <a:spAutoFit/>
            </a:bodyPr>
            <a:lstStyle/>
            <a:p>
              <a:pPr algn="ctr"/>
              <a:r>
                <a:rPr lang="ja-JP" altLang="en-US" sz="4800" dirty="0">
                  <a:latin typeface="UD デジタル 教科書体 NK-R" panose="02020400000000000000" pitchFamily="18" charset="-128"/>
                  <a:ea typeface="UD デジタル 教科書体 NK-R" panose="02020400000000000000" pitchFamily="18" charset="-128"/>
                </a:rPr>
                <a:t>大人にも知らせる</a:t>
              </a:r>
            </a:p>
          </p:txBody>
        </p:sp>
        <p:sp>
          <p:nvSpPr>
            <p:cNvPr id="16" name="タイトル 1">
              <a:extLst>
                <a:ext uri="{FF2B5EF4-FFF2-40B4-BE49-F238E27FC236}">
                  <a16:creationId xmlns="" xmlns:a16="http://schemas.microsoft.com/office/drawing/2014/main" id="{835D545B-E2D9-4E19-9987-325FAF9F5F6A}"/>
                </a:ext>
              </a:extLst>
            </p:cNvPr>
            <p:cNvSpPr txBox="1">
              <a:spLocks/>
            </p:cNvSpPr>
            <p:nvPr/>
          </p:nvSpPr>
          <p:spPr>
            <a:xfrm>
              <a:off x="5972901" y="3520723"/>
              <a:ext cx="99395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し</a:t>
              </a:r>
            </a:p>
          </p:txBody>
        </p:sp>
        <p:sp>
          <p:nvSpPr>
            <p:cNvPr id="17" name="タイトル 1">
              <a:extLst>
                <a:ext uri="{FF2B5EF4-FFF2-40B4-BE49-F238E27FC236}">
                  <a16:creationId xmlns="" xmlns:a16="http://schemas.microsoft.com/office/drawing/2014/main" id="{18C55483-6FF1-4AC7-A747-982B00FA63D4}"/>
                </a:ext>
              </a:extLst>
            </p:cNvPr>
            <p:cNvSpPr txBox="1">
              <a:spLocks/>
            </p:cNvSpPr>
            <p:nvPr/>
          </p:nvSpPr>
          <p:spPr>
            <a:xfrm>
              <a:off x="3920294" y="3520723"/>
              <a:ext cx="1246792"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latin typeface="UD デジタル 教科書体 NP-R" panose="02020400000000000000" pitchFamily="18" charset="-128"/>
                  <a:ea typeface="UD デジタル 教科書体 NP-R" panose="02020400000000000000" pitchFamily="18" charset="-128"/>
                </a:rPr>
                <a:t>おとな</a:t>
              </a:r>
              <a:endParaRPr lang="ja-JP" altLang="en-US" sz="2400" spc="-150" dirty="0">
                <a:effectLst/>
                <a:latin typeface="UD デジタル 教科書体 NP-R" panose="02020400000000000000" pitchFamily="18" charset="-128"/>
                <a:ea typeface="UD デジタル 教科書体 NP-R" panose="02020400000000000000" pitchFamily="18" charset="-128"/>
              </a:endParaRPr>
            </a:p>
          </p:txBody>
        </p:sp>
      </p:grpSp>
    </p:spTree>
    <p:extLst>
      <p:ext uri="{BB962C8B-B14F-4D97-AF65-F5344CB8AC3E}">
        <p14:creationId xmlns:p14="http://schemas.microsoft.com/office/powerpoint/2010/main" val="3579029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250"/>
                                        <p:tgtEl>
                                          <p:spTgt spid="2"/>
                                        </p:tgtEl>
                                      </p:cBhvr>
                                    </p:animEffect>
                                  </p:childTnLst>
                                </p:cTn>
                              </p:par>
                            </p:childTnLst>
                          </p:cTn>
                        </p:par>
                        <p:par>
                          <p:cTn id="8" fill="hold">
                            <p:stCondLst>
                              <p:cond delay="125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グループ化 24"/>
          <p:cNvGrpSpPr/>
          <p:nvPr/>
        </p:nvGrpSpPr>
        <p:grpSpPr>
          <a:xfrm>
            <a:off x="746173" y="652857"/>
            <a:ext cx="7643447" cy="2965588"/>
            <a:chOff x="746174" y="809242"/>
            <a:chExt cx="7643447" cy="2965588"/>
          </a:xfrm>
        </p:grpSpPr>
        <p:sp>
          <p:nvSpPr>
            <p:cNvPr id="23" name="フリーフォーム 22"/>
            <p:cNvSpPr/>
            <p:nvPr/>
          </p:nvSpPr>
          <p:spPr>
            <a:xfrm>
              <a:off x="746174" y="809242"/>
              <a:ext cx="7643447" cy="2965588"/>
            </a:xfrm>
            <a:custGeom>
              <a:avLst/>
              <a:gdLst>
                <a:gd name="connsiteX0" fmla="*/ 412853 w 7643447"/>
                <a:gd name="connsiteY0" fmla="*/ 0 h 2965588"/>
                <a:gd name="connsiteX1" fmla="*/ 7230594 w 7643447"/>
                <a:gd name="connsiteY1" fmla="*/ 0 h 2965588"/>
                <a:gd name="connsiteX2" fmla="*/ 7643447 w 7643447"/>
                <a:gd name="connsiteY2" fmla="*/ 412853 h 2965588"/>
                <a:gd name="connsiteX3" fmla="*/ 7643447 w 7643447"/>
                <a:gd name="connsiteY3" fmla="*/ 1496472 h 2965588"/>
                <a:gd name="connsiteX4" fmla="*/ 7230594 w 7643447"/>
                <a:gd name="connsiteY4" fmla="*/ 1909325 h 2965588"/>
                <a:gd name="connsiteX5" fmla="*/ 2435468 w 7643447"/>
                <a:gd name="connsiteY5" fmla="*/ 1909325 h 2965588"/>
                <a:gd name="connsiteX6" fmla="*/ 2559734 w 7643447"/>
                <a:gd name="connsiteY6" fmla="*/ 2965588 h 2965588"/>
                <a:gd name="connsiteX7" fmla="*/ 1990977 w 7643447"/>
                <a:gd name="connsiteY7" fmla="*/ 1909325 h 2965588"/>
                <a:gd name="connsiteX8" fmla="*/ 412853 w 7643447"/>
                <a:gd name="connsiteY8" fmla="*/ 1909325 h 2965588"/>
                <a:gd name="connsiteX9" fmla="*/ 0 w 7643447"/>
                <a:gd name="connsiteY9" fmla="*/ 1496472 h 2965588"/>
                <a:gd name="connsiteX10" fmla="*/ 0 w 7643447"/>
                <a:gd name="connsiteY10" fmla="*/ 412853 h 2965588"/>
                <a:gd name="connsiteX11" fmla="*/ 412853 w 7643447"/>
                <a:gd name="connsiteY11" fmla="*/ 0 h 2965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43447" h="2965588">
                  <a:moveTo>
                    <a:pt x="412853" y="0"/>
                  </a:moveTo>
                  <a:lnTo>
                    <a:pt x="7230594" y="0"/>
                  </a:lnTo>
                  <a:cubicBezTo>
                    <a:pt x="7458606" y="0"/>
                    <a:pt x="7643447" y="184841"/>
                    <a:pt x="7643447" y="412853"/>
                  </a:cubicBezTo>
                  <a:lnTo>
                    <a:pt x="7643447" y="1496472"/>
                  </a:lnTo>
                  <a:cubicBezTo>
                    <a:pt x="7643447" y="1724484"/>
                    <a:pt x="7458606" y="1909325"/>
                    <a:pt x="7230594" y="1909325"/>
                  </a:cubicBezTo>
                  <a:lnTo>
                    <a:pt x="2435468" y="1909325"/>
                  </a:lnTo>
                  <a:lnTo>
                    <a:pt x="2559734" y="2965588"/>
                  </a:lnTo>
                  <a:lnTo>
                    <a:pt x="1990977" y="1909325"/>
                  </a:lnTo>
                  <a:lnTo>
                    <a:pt x="412853" y="1909325"/>
                  </a:lnTo>
                  <a:cubicBezTo>
                    <a:pt x="184841" y="1909325"/>
                    <a:pt x="0" y="1724484"/>
                    <a:pt x="0" y="1496472"/>
                  </a:cubicBezTo>
                  <a:lnTo>
                    <a:pt x="0" y="412853"/>
                  </a:lnTo>
                  <a:cubicBezTo>
                    <a:pt x="0" y="184841"/>
                    <a:pt x="184841" y="0"/>
                    <a:pt x="412853" y="0"/>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lgn="ctr">
                <a:lnSpc>
                  <a:spcPct val="130000"/>
                </a:lnSpc>
              </a:pP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大人に相談した方がいいと思うよ。</a:t>
              </a:r>
              <a:r>
                <a:rPr lang="en-US" altLang="ja-JP" sz="4000" spc="-150" dirty="0">
                  <a:solidFill>
                    <a:schemeClr val="tx1"/>
                  </a:solidFill>
                  <a:latin typeface="UD デジタル 教科書体 NK-R" panose="02020400000000000000" pitchFamily="18" charset="-128"/>
                  <a:ea typeface="UD デジタル 教科書体 NK-R" panose="02020400000000000000" pitchFamily="18" charset="-128"/>
                </a:rPr>
                <a:t/>
              </a:r>
              <a:br>
                <a:rPr lang="en-US" altLang="ja-JP" sz="4000" spc="-150" dirty="0">
                  <a:solidFill>
                    <a:schemeClr val="tx1"/>
                  </a:solidFill>
                  <a:latin typeface="UD デジタル 教科書体 NK-R" panose="02020400000000000000" pitchFamily="18" charset="-128"/>
                  <a:ea typeface="UD デジタル 教科書体 NK-R" panose="02020400000000000000" pitchFamily="18" charset="-128"/>
                </a:rPr>
              </a:b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一緒に行くよ。</a:t>
              </a:r>
            </a:p>
          </p:txBody>
        </p:sp>
        <p:sp>
          <p:nvSpPr>
            <p:cNvPr id="20" name="タイトル 1"/>
            <p:cNvSpPr txBox="1">
              <a:spLocks/>
            </p:cNvSpPr>
            <p:nvPr/>
          </p:nvSpPr>
          <p:spPr>
            <a:xfrm>
              <a:off x="2931887" y="1597417"/>
              <a:ext cx="144484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いっしょ</a:t>
              </a:r>
            </a:p>
          </p:txBody>
        </p:sp>
        <p:sp>
          <p:nvSpPr>
            <p:cNvPr id="10" name="タイトル 1">
              <a:extLst>
                <a:ext uri="{FF2B5EF4-FFF2-40B4-BE49-F238E27FC236}">
                  <a16:creationId xmlns="" xmlns:a16="http://schemas.microsoft.com/office/drawing/2014/main" id="{CCA470CC-F87B-45A5-926D-F9F78F575E2A}"/>
                </a:ext>
              </a:extLst>
            </p:cNvPr>
            <p:cNvSpPr txBox="1">
              <a:spLocks/>
            </p:cNvSpPr>
            <p:nvPr/>
          </p:nvSpPr>
          <p:spPr>
            <a:xfrm>
              <a:off x="994905" y="809242"/>
              <a:ext cx="125481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latin typeface="UD デジタル 教科書体 NP-R" panose="02020400000000000000" pitchFamily="18" charset="-128"/>
                  <a:ea typeface="UD デジタル 教科書体 NP-R" panose="02020400000000000000" pitchFamily="18" charset="-128"/>
                </a:rPr>
                <a:t>おとな</a:t>
              </a:r>
              <a:endParaRPr lang="ja-JP" altLang="en-US" sz="2400" spc="-150" dirty="0">
                <a:effectLst/>
                <a:latin typeface="UD デジタル 教科書体 NP-R" panose="02020400000000000000" pitchFamily="18" charset="-128"/>
                <a:ea typeface="UD デジタル 教科書体 NP-R" panose="02020400000000000000" pitchFamily="18" charset="-128"/>
              </a:endParaRPr>
            </a:p>
          </p:txBody>
        </p:sp>
        <p:sp>
          <p:nvSpPr>
            <p:cNvPr id="11" name="タイトル 1">
              <a:extLst>
                <a:ext uri="{FF2B5EF4-FFF2-40B4-BE49-F238E27FC236}">
                  <a16:creationId xmlns="" xmlns:a16="http://schemas.microsoft.com/office/drawing/2014/main" id="{5D86A143-3562-4756-BEF2-CA22FE4A1B13}"/>
                </a:ext>
              </a:extLst>
            </p:cNvPr>
            <p:cNvSpPr txBox="1">
              <a:spLocks/>
            </p:cNvSpPr>
            <p:nvPr/>
          </p:nvSpPr>
          <p:spPr>
            <a:xfrm>
              <a:off x="2236552" y="809242"/>
              <a:ext cx="158070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latin typeface="UD デジタル 教科書体 NP-R" panose="02020400000000000000" pitchFamily="18" charset="-128"/>
                  <a:ea typeface="UD デジタル 教科書体 NP-R" panose="02020400000000000000" pitchFamily="18" charset="-128"/>
                </a:rPr>
                <a:t>そうだん</a:t>
              </a:r>
              <a:endParaRPr lang="ja-JP" altLang="en-US" sz="2400" spc="-150" dirty="0">
                <a:effectLst/>
                <a:latin typeface="UD デジタル 教科書体 NP-R" panose="02020400000000000000" pitchFamily="18" charset="-128"/>
                <a:ea typeface="UD デジタル 教科書体 NP-R" panose="02020400000000000000" pitchFamily="18" charset="-128"/>
              </a:endParaRPr>
            </a:p>
          </p:txBody>
        </p:sp>
        <p:sp>
          <p:nvSpPr>
            <p:cNvPr id="12" name="タイトル 1">
              <a:extLst>
                <a:ext uri="{FF2B5EF4-FFF2-40B4-BE49-F238E27FC236}">
                  <a16:creationId xmlns="" xmlns:a16="http://schemas.microsoft.com/office/drawing/2014/main" id="{64A9653F-A914-488B-BCFA-1D23B761E71A}"/>
                </a:ext>
              </a:extLst>
            </p:cNvPr>
            <p:cNvSpPr txBox="1">
              <a:spLocks/>
            </p:cNvSpPr>
            <p:nvPr/>
          </p:nvSpPr>
          <p:spPr>
            <a:xfrm>
              <a:off x="3777544" y="809242"/>
              <a:ext cx="158070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latin typeface="UD デジタル 教科書体 NP-R" panose="02020400000000000000" pitchFamily="18" charset="-128"/>
                  <a:ea typeface="UD デジタル 教科書体 NP-R" panose="02020400000000000000" pitchFamily="18" charset="-128"/>
                </a:rPr>
                <a:t>ほう</a:t>
              </a:r>
              <a:endParaRPr lang="ja-JP" altLang="en-US" sz="2400" spc="-150" dirty="0">
                <a:effectLst/>
                <a:latin typeface="UD デジタル 教科書体 NP-R" panose="02020400000000000000" pitchFamily="18" charset="-128"/>
                <a:ea typeface="UD デジタル 教科書体 NP-R" panose="02020400000000000000" pitchFamily="18" charset="-128"/>
              </a:endParaRPr>
            </a:p>
          </p:txBody>
        </p:sp>
        <p:sp>
          <p:nvSpPr>
            <p:cNvPr id="13" name="タイトル 1">
              <a:extLst>
                <a:ext uri="{FF2B5EF4-FFF2-40B4-BE49-F238E27FC236}">
                  <a16:creationId xmlns="" xmlns:a16="http://schemas.microsoft.com/office/drawing/2014/main" id="{F1F987D7-3DB2-41CD-9284-EE19E8E4ADC2}"/>
                </a:ext>
              </a:extLst>
            </p:cNvPr>
            <p:cNvSpPr txBox="1">
              <a:spLocks/>
            </p:cNvSpPr>
            <p:nvPr/>
          </p:nvSpPr>
          <p:spPr>
            <a:xfrm>
              <a:off x="6037945" y="809242"/>
              <a:ext cx="158070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latin typeface="UD デジタル 教科書体 NP-R" panose="02020400000000000000" pitchFamily="18" charset="-128"/>
                  <a:ea typeface="UD デジタル 教科書体 NP-R" panose="02020400000000000000" pitchFamily="18" charset="-128"/>
                </a:rPr>
                <a:t>おも</a:t>
              </a:r>
              <a:endParaRPr lang="ja-JP" altLang="en-US" sz="2400" spc="-150" dirty="0">
                <a:effectLst/>
                <a:latin typeface="UD デジタル 教科書体 NP-R" panose="02020400000000000000" pitchFamily="18" charset="-128"/>
                <a:ea typeface="UD デジタル 教科書体 NP-R" panose="02020400000000000000" pitchFamily="18" charset="-128"/>
              </a:endParaRPr>
            </a:p>
          </p:txBody>
        </p:sp>
        <p:sp>
          <p:nvSpPr>
            <p:cNvPr id="14" name="タイトル 1">
              <a:extLst>
                <a:ext uri="{FF2B5EF4-FFF2-40B4-BE49-F238E27FC236}">
                  <a16:creationId xmlns="" xmlns:a16="http://schemas.microsoft.com/office/drawing/2014/main" id="{A94565DE-5E7B-471C-9D2D-3EA644DB21E9}"/>
                </a:ext>
              </a:extLst>
            </p:cNvPr>
            <p:cNvSpPr txBox="1">
              <a:spLocks/>
            </p:cNvSpPr>
            <p:nvPr/>
          </p:nvSpPr>
          <p:spPr>
            <a:xfrm>
              <a:off x="4391247" y="1597417"/>
              <a:ext cx="81383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い</a:t>
              </a:r>
            </a:p>
          </p:txBody>
        </p:sp>
      </p:gr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0746" y="4487216"/>
            <a:ext cx="1520961" cy="1891107"/>
          </a:xfrm>
          <a:prstGeom prst="rect">
            <a:avLst/>
          </a:prstGeom>
        </p:spPr>
      </p:pic>
      <p:pic>
        <p:nvPicPr>
          <p:cNvPr id="19" name="図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18983" y="4681290"/>
            <a:ext cx="1603787" cy="1544855"/>
          </a:xfrm>
          <a:prstGeom prst="rect">
            <a:avLst/>
          </a:prstGeom>
        </p:spPr>
      </p:pic>
      <p:pic>
        <p:nvPicPr>
          <p:cNvPr id="8" name="図 7"/>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475586" y="4637966"/>
            <a:ext cx="1666195" cy="1666167"/>
          </a:xfrm>
          <a:prstGeom prst="rect">
            <a:avLst/>
          </a:prstGeom>
        </p:spPr>
      </p:pic>
      <p:sp>
        <p:nvSpPr>
          <p:cNvPr id="9" name="正方形/長方形 8"/>
          <p:cNvSpPr/>
          <p:nvPr/>
        </p:nvSpPr>
        <p:spPr>
          <a:xfrm>
            <a:off x="8825479" y="4711067"/>
            <a:ext cx="3194552" cy="769441"/>
          </a:xfrm>
          <a:prstGeom prst="rect">
            <a:avLst/>
          </a:prstGeom>
        </p:spPr>
        <p:txBody>
          <a:bodyPr wrap="square">
            <a:spAutoFit/>
          </a:bodyPr>
          <a:lstStyle/>
          <a:p>
            <a:pPr algn="ctr"/>
            <a:r>
              <a:rPr lang="ja-JP" altLang="en-US" sz="4400" dirty="0">
                <a:latin typeface="UD デジタル 教科書体 NK-R" panose="02020400000000000000" pitchFamily="18" charset="-128"/>
                <a:ea typeface="UD デジタル 教科書体 NK-R" panose="02020400000000000000" pitchFamily="18" charset="-128"/>
              </a:rPr>
              <a:t>ありがとう</a:t>
            </a:r>
          </a:p>
        </p:txBody>
      </p:sp>
      <p:grpSp>
        <p:nvGrpSpPr>
          <p:cNvPr id="2" name="グループ化 1">
            <a:extLst>
              <a:ext uri="{FF2B5EF4-FFF2-40B4-BE49-F238E27FC236}">
                <a16:creationId xmlns="" xmlns:a16="http://schemas.microsoft.com/office/drawing/2014/main" id="{C6791DB3-EA3C-4EB7-ADB5-1A974793AEB1}"/>
              </a:ext>
            </a:extLst>
          </p:cNvPr>
          <p:cNvGrpSpPr/>
          <p:nvPr/>
        </p:nvGrpSpPr>
        <p:grpSpPr>
          <a:xfrm>
            <a:off x="4567897" y="2437456"/>
            <a:ext cx="7135831" cy="2243834"/>
            <a:chOff x="4567897" y="2437456"/>
            <a:chExt cx="7135831" cy="2243834"/>
          </a:xfrm>
        </p:grpSpPr>
        <p:sp>
          <p:nvSpPr>
            <p:cNvPr id="24" name="フリーフォーム 23"/>
            <p:cNvSpPr/>
            <p:nvPr/>
          </p:nvSpPr>
          <p:spPr>
            <a:xfrm>
              <a:off x="4567897" y="2452719"/>
              <a:ext cx="7135831" cy="2228571"/>
            </a:xfrm>
            <a:custGeom>
              <a:avLst/>
              <a:gdLst>
                <a:gd name="connsiteX0" fmla="*/ 412853 w 7135831"/>
                <a:gd name="connsiteY0" fmla="*/ 0 h 2228571"/>
                <a:gd name="connsiteX1" fmla="*/ 6722978 w 7135831"/>
                <a:gd name="connsiteY1" fmla="*/ 0 h 2228571"/>
                <a:gd name="connsiteX2" fmla="*/ 7135831 w 7135831"/>
                <a:gd name="connsiteY2" fmla="*/ 412853 h 2228571"/>
                <a:gd name="connsiteX3" fmla="*/ 7135831 w 7135831"/>
                <a:gd name="connsiteY3" fmla="*/ 1496472 h 2228571"/>
                <a:gd name="connsiteX4" fmla="*/ 6722978 w 7135831"/>
                <a:gd name="connsiteY4" fmla="*/ 1909325 h 2228571"/>
                <a:gd name="connsiteX5" fmla="*/ 1092960 w 7135831"/>
                <a:gd name="connsiteY5" fmla="*/ 1909325 h 2228571"/>
                <a:gd name="connsiteX6" fmla="*/ 285456 w 7135831"/>
                <a:gd name="connsiteY6" fmla="*/ 2228571 h 2228571"/>
                <a:gd name="connsiteX7" fmla="*/ 438694 w 7135831"/>
                <a:gd name="connsiteY7" fmla="*/ 1909325 h 2228571"/>
                <a:gd name="connsiteX8" fmla="*/ 412853 w 7135831"/>
                <a:gd name="connsiteY8" fmla="*/ 1909325 h 2228571"/>
                <a:gd name="connsiteX9" fmla="*/ 0 w 7135831"/>
                <a:gd name="connsiteY9" fmla="*/ 1496472 h 2228571"/>
                <a:gd name="connsiteX10" fmla="*/ 0 w 7135831"/>
                <a:gd name="connsiteY10" fmla="*/ 412853 h 2228571"/>
                <a:gd name="connsiteX11" fmla="*/ 412853 w 7135831"/>
                <a:gd name="connsiteY11" fmla="*/ 0 h 2228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135831" h="2228571">
                  <a:moveTo>
                    <a:pt x="412853" y="0"/>
                  </a:moveTo>
                  <a:lnTo>
                    <a:pt x="6722978" y="0"/>
                  </a:lnTo>
                  <a:cubicBezTo>
                    <a:pt x="6950990" y="0"/>
                    <a:pt x="7135831" y="184841"/>
                    <a:pt x="7135831" y="412853"/>
                  </a:cubicBezTo>
                  <a:lnTo>
                    <a:pt x="7135831" y="1496472"/>
                  </a:lnTo>
                  <a:cubicBezTo>
                    <a:pt x="7135831" y="1724484"/>
                    <a:pt x="6950990" y="1909325"/>
                    <a:pt x="6722978" y="1909325"/>
                  </a:cubicBezTo>
                  <a:lnTo>
                    <a:pt x="1092960" y="1909325"/>
                  </a:lnTo>
                  <a:lnTo>
                    <a:pt x="285456" y="2228571"/>
                  </a:lnTo>
                  <a:lnTo>
                    <a:pt x="438694" y="1909325"/>
                  </a:lnTo>
                  <a:lnTo>
                    <a:pt x="412853" y="1909325"/>
                  </a:lnTo>
                  <a:cubicBezTo>
                    <a:pt x="184841" y="1909325"/>
                    <a:pt x="0" y="1724484"/>
                    <a:pt x="0" y="1496472"/>
                  </a:cubicBezTo>
                  <a:lnTo>
                    <a:pt x="0" y="412853"/>
                  </a:lnTo>
                  <a:cubicBezTo>
                    <a:pt x="0" y="184841"/>
                    <a:pt x="184841" y="0"/>
                    <a:pt x="412853" y="0"/>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lgn="ctr">
                <a:lnSpc>
                  <a:spcPct val="130000"/>
                </a:lnSpc>
              </a:pP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先生ならきっと分かってくれるよ。</a:t>
              </a:r>
              <a:endParaRPr lang="en-US" altLang="ja-JP" sz="4000" spc="-15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ct val="130000"/>
                </a:lnSpc>
              </a:pP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話してみようよ。</a:t>
              </a:r>
            </a:p>
          </p:txBody>
        </p:sp>
        <p:sp>
          <p:nvSpPr>
            <p:cNvPr id="15" name="タイトル 1">
              <a:extLst>
                <a:ext uri="{FF2B5EF4-FFF2-40B4-BE49-F238E27FC236}">
                  <a16:creationId xmlns="" xmlns:a16="http://schemas.microsoft.com/office/drawing/2014/main" id="{3EE7BBB9-8709-4415-A523-E4C0AB1AB096}"/>
                </a:ext>
              </a:extLst>
            </p:cNvPr>
            <p:cNvSpPr txBox="1">
              <a:spLocks/>
            </p:cNvSpPr>
            <p:nvPr/>
          </p:nvSpPr>
          <p:spPr>
            <a:xfrm>
              <a:off x="4586913" y="2437456"/>
              <a:ext cx="158070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せんせい</a:t>
              </a:r>
            </a:p>
          </p:txBody>
        </p:sp>
        <p:sp>
          <p:nvSpPr>
            <p:cNvPr id="16" name="タイトル 1">
              <a:extLst>
                <a:ext uri="{FF2B5EF4-FFF2-40B4-BE49-F238E27FC236}">
                  <a16:creationId xmlns="" xmlns:a16="http://schemas.microsoft.com/office/drawing/2014/main" id="{B3E4175B-8E4E-4E44-A198-1541D98F4531}"/>
                </a:ext>
              </a:extLst>
            </p:cNvPr>
            <p:cNvSpPr txBox="1">
              <a:spLocks/>
            </p:cNvSpPr>
            <p:nvPr/>
          </p:nvSpPr>
          <p:spPr>
            <a:xfrm>
              <a:off x="7719672" y="2437456"/>
              <a:ext cx="68896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わ</a:t>
              </a:r>
            </a:p>
          </p:txBody>
        </p:sp>
        <p:sp>
          <p:nvSpPr>
            <p:cNvPr id="17" name="タイトル 1">
              <a:extLst>
                <a:ext uri="{FF2B5EF4-FFF2-40B4-BE49-F238E27FC236}">
                  <a16:creationId xmlns="" xmlns:a16="http://schemas.microsoft.com/office/drawing/2014/main" id="{682A9F49-9492-4782-A83C-D87F19CE3C70}"/>
                </a:ext>
              </a:extLst>
            </p:cNvPr>
            <p:cNvSpPr txBox="1">
              <a:spLocks/>
            </p:cNvSpPr>
            <p:nvPr/>
          </p:nvSpPr>
          <p:spPr>
            <a:xfrm>
              <a:off x="6341395" y="3248877"/>
              <a:ext cx="94477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はな</a:t>
              </a:r>
            </a:p>
          </p:txBody>
        </p:sp>
      </p:grpSp>
    </p:spTree>
    <p:extLst>
      <p:ext uri="{BB962C8B-B14F-4D97-AF65-F5344CB8AC3E}">
        <p14:creationId xmlns:p14="http://schemas.microsoft.com/office/powerpoint/2010/main" val="1612749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1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19"/>
                                        </p:tgtEl>
                                      </p:cBhvr>
                                    </p:animEffect>
                                    <p:set>
                                      <p:cBhvr>
                                        <p:cTn id="17" dur="1" fill="hold">
                                          <p:stCondLst>
                                            <p:cond delay="499"/>
                                          </p:stCondLst>
                                        </p:cTn>
                                        <p:tgtEl>
                                          <p:spTgt spid="19"/>
                                        </p:tgtEl>
                                        <p:attrNameLst>
                                          <p:attrName>style.visibility</p:attrName>
                                        </p:attrNameLst>
                                      </p:cBhvr>
                                      <p:to>
                                        <p:strVal val="hidden"/>
                                      </p:to>
                                    </p:set>
                                  </p:childTnLst>
                                </p:cTn>
                              </p:par>
                              <p:par>
                                <p:cTn id="18" presetID="10" presetClass="entr" presetSubtype="0"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楕円 5"/>
          <p:cNvSpPr/>
          <p:nvPr/>
        </p:nvSpPr>
        <p:spPr>
          <a:xfrm>
            <a:off x="2331593" y="1856691"/>
            <a:ext cx="9186042" cy="4872355"/>
          </a:xfrm>
          <a:prstGeom prst="ellipse">
            <a:avLst/>
          </a:prstGeom>
          <a:solidFill>
            <a:schemeClr val="accent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2720" y="3589525"/>
            <a:ext cx="1603787" cy="1544855"/>
          </a:xfrm>
          <a:prstGeom prst="rect">
            <a:avLst/>
          </a:prstGeom>
        </p:spPr>
      </p:pic>
      <p:pic>
        <p:nvPicPr>
          <p:cNvPr id="4" name="図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0942" y="3426351"/>
            <a:ext cx="1520961" cy="1891107"/>
          </a:xfrm>
          <a:prstGeom prst="rect">
            <a:avLst/>
          </a:prstGeom>
        </p:spPr>
      </p:pic>
      <p:grpSp>
        <p:nvGrpSpPr>
          <p:cNvPr id="12" name="グループ化 11"/>
          <p:cNvGrpSpPr/>
          <p:nvPr/>
        </p:nvGrpSpPr>
        <p:grpSpPr>
          <a:xfrm>
            <a:off x="4507537" y="1096568"/>
            <a:ext cx="4943394" cy="5770646"/>
            <a:chOff x="4507537" y="1096568"/>
            <a:chExt cx="4943394" cy="5770646"/>
          </a:xfrm>
        </p:grpSpPr>
        <p:pic>
          <p:nvPicPr>
            <p:cNvPr id="2" name="図 1"/>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4885460" y="1096568"/>
              <a:ext cx="1645921" cy="2797492"/>
            </a:xfrm>
            <a:prstGeom prst="rect">
              <a:avLst/>
            </a:prstGeom>
          </p:spPr>
        </p:pic>
        <p:pic>
          <p:nvPicPr>
            <p:cNvPr id="5" name="図 4"/>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7613678" y="2027605"/>
              <a:ext cx="1837253" cy="2797492"/>
            </a:xfrm>
            <a:prstGeom prst="rect">
              <a:avLst/>
            </a:prstGeom>
          </p:spPr>
        </p:pic>
        <p:pic>
          <p:nvPicPr>
            <p:cNvPr id="8" name="図 7"/>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7671145" y="4069722"/>
              <a:ext cx="1546320" cy="2797492"/>
            </a:xfrm>
            <a:prstGeom prst="rect">
              <a:avLst/>
            </a:prstGeom>
          </p:spPr>
        </p:pic>
        <p:pic>
          <p:nvPicPr>
            <p:cNvPr id="9" name="図 8"/>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507537" y="3476456"/>
              <a:ext cx="1607494" cy="2797492"/>
            </a:xfrm>
            <a:prstGeom prst="rect">
              <a:avLst/>
            </a:prstGeom>
          </p:spPr>
        </p:pic>
      </p:grpSp>
      <p:grpSp>
        <p:nvGrpSpPr>
          <p:cNvPr id="11" name="グループ化 10"/>
          <p:cNvGrpSpPr/>
          <p:nvPr/>
        </p:nvGrpSpPr>
        <p:grpSpPr>
          <a:xfrm>
            <a:off x="1242422" y="-61587"/>
            <a:ext cx="9653931" cy="2167565"/>
            <a:chOff x="1242422" y="-61587"/>
            <a:chExt cx="9653931" cy="2167565"/>
          </a:xfrm>
        </p:grpSpPr>
        <p:sp>
          <p:nvSpPr>
            <p:cNvPr id="7" name="正方形/長方形 6"/>
            <p:cNvSpPr/>
            <p:nvPr/>
          </p:nvSpPr>
          <p:spPr>
            <a:xfrm>
              <a:off x="1295648" y="156405"/>
              <a:ext cx="9600705" cy="1949573"/>
            </a:xfrm>
            <a:prstGeom prst="rect">
              <a:avLst/>
            </a:prstGeom>
          </p:spPr>
          <p:txBody>
            <a:bodyPr wrap="none">
              <a:spAutoFit/>
            </a:bodyPr>
            <a:lstStyle/>
            <a:p>
              <a:pPr algn="ctr">
                <a:lnSpc>
                  <a:spcPct val="130000"/>
                </a:lnSpc>
              </a:pPr>
              <a:r>
                <a:rPr lang="ja-JP" altLang="en-US" sz="4800" dirty="0">
                  <a:latin typeface="UD デジタル 教科書体 NK-R" panose="02020400000000000000" pitchFamily="18" charset="-128"/>
                  <a:ea typeface="UD デジタル 教科書体 NK-R" panose="02020400000000000000" pitchFamily="18" charset="-128"/>
                </a:rPr>
                <a:t>大人に知らせることで</a:t>
              </a:r>
              <a:endParaRPr lang="en-US" altLang="ja-JP" sz="4800" dirty="0">
                <a:latin typeface="UD デジタル 教科書体 NK-R" panose="02020400000000000000" pitchFamily="18" charset="-128"/>
                <a:ea typeface="UD デジタル 教科書体 NK-R" panose="02020400000000000000" pitchFamily="18" charset="-128"/>
              </a:endParaRPr>
            </a:p>
            <a:p>
              <a:pPr algn="ctr">
                <a:lnSpc>
                  <a:spcPct val="130000"/>
                </a:lnSpc>
              </a:pPr>
              <a:r>
                <a:rPr lang="ja-JP" altLang="en-US" sz="4800" dirty="0">
                  <a:latin typeface="UD デジタル 教科書体 NK-R" panose="02020400000000000000" pitchFamily="18" charset="-128"/>
                  <a:ea typeface="UD デジタル 教科書体 NK-R" panose="02020400000000000000" pitchFamily="18" charset="-128"/>
                </a:rPr>
                <a:t>危険から友だちを守ることができます</a:t>
              </a:r>
            </a:p>
          </p:txBody>
        </p:sp>
        <p:sp>
          <p:nvSpPr>
            <p:cNvPr id="10" name="タイトル 1"/>
            <p:cNvSpPr txBox="1">
              <a:spLocks/>
            </p:cNvSpPr>
            <p:nvPr/>
          </p:nvSpPr>
          <p:spPr>
            <a:xfrm>
              <a:off x="1242422" y="879952"/>
              <a:ext cx="153818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きけん</a:t>
              </a:r>
            </a:p>
          </p:txBody>
        </p:sp>
        <p:sp>
          <p:nvSpPr>
            <p:cNvPr id="13" name="タイトル 1">
              <a:extLst>
                <a:ext uri="{FF2B5EF4-FFF2-40B4-BE49-F238E27FC236}">
                  <a16:creationId xmlns="" xmlns:a16="http://schemas.microsoft.com/office/drawing/2014/main" id="{18C40E22-E5F9-4893-8DC1-E555A8BB6DA7}"/>
                </a:ext>
              </a:extLst>
            </p:cNvPr>
            <p:cNvSpPr txBox="1">
              <a:spLocks/>
            </p:cNvSpPr>
            <p:nvPr/>
          </p:nvSpPr>
          <p:spPr>
            <a:xfrm>
              <a:off x="3288937" y="879952"/>
              <a:ext cx="153818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とも</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14" name="タイトル 1">
              <a:extLst>
                <a:ext uri="{FF2B5EF4-FFF2-40B4-BE49-F238E27FC236}">
                  <a16:creationId xmlns="" xmlns:a16="http://schemas.microsoft.com/office/drawing/2014/main" id="{F02C8391-5A7A-4397-9A01-0845E2EC06F8}"/>
                </a:ext>
              </a:extLst>
            </p:cNvPr>
            <p:cNvSpPr txBox="1">
              <a:spLocks/>
            </p:cNvSpPr>
            <p:nvPr/>
          </p:nvSpPr>
          <p:spPr>
            <a:xfrm>
              <a:off x="5490800" y="879952"/>
              <a:ext cx="153818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まも</a:t>
              </a:r>
            </a:p>
          </p:txBody>
        </p:sp>
        <p:sp>
          <p:nvSpPr>
            <p:cNvPr id="15" name="タイトル 1">
              <a:extLst>
                <a:ext uri="{FF2B5EF4-FFF2-40B4-BE49-F238E27FC236}">
                  <a16:creationId xmlns="" xmlns:a16="http://schemas.microsoft.com/office/drawing/2014/main" id="{A2ADAD16-9959-4A2D-A668-A226A0834D5E}"/>
                </a:ext>
              </a:extLst>
            </p:cNvPr>
            <p:cNvSpPr txBox="1">
              <a:spLocks/>
            </p:cNvSpPr>
            <p:nvPr/>
          </p:nvSpPr>
          <p:spPr>
            <a:xfrm>
              <a:off x="3193620" y="-61587"/>
              <a:ext cx="153818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おとな</a:t>
              </a:r>
            </a:p>
          </p:txBody>
        </p:sp>
        <p:sp>
          <p:nvSpPr>
            <p:cNvPr id="16" name="タイトル 1">
              <a:extLst>
                <a:ext uri="{FF2B5EF4-FFF2-40B4-BE49-F238E27FC236}">
                  <a16:creationId xmlns="" xmlns:a16="http://schemas.microsoft.com/office/drawing/2014/main" id="{EAE1DFC2-15D3-4411-B725-2AB467CC5789}"/>
                </a:ext>
              </a:extLst>
            </p:cNvPr>
            <p:cNvSpPr txBox="1">
              <a:spLocks/>
            </p:cNvSpPr>
            <p:nvPr/>
          </p:nvSpPr>
          <p:spPr>
            <a:xfrm>
              <a:off x="5050971" y="-61587"/>
              <a:ext cx="708612"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し</a:t>
              </a:r>
            </a:p>
          </p:txBody>
        </p:sp>
      </p:grpSp>
    </p:spTree>
    <p:extLst>
      <p:ext uri="{BB962C8B-B14F-4D97-AF65-F5344CB8AC3E}">
        <p14:creationId xmlns:p14="http://schemas.microsoft.com/office/powerpoint/2010/main" val="111659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250" fill="hold"/>
                                        <p:tgtEl>
                                          <p:spTgt spid="4"/>
                                        </p:tgtEl>
                                        <p:attrNameLst>
                                          <p:attrName>ppt_x</p:attrName>
                                        </p:attrNameLst>
                                      </p:cBhvr>
                                      <p:tavLst>
                                        <p:tav tm="0">
                                          <p:val>
                                            <p:strVal val="0-#ppt_w/2"/>
                                          </p:val>
                                        </p:tav>
                                        <p:tav tm="100000">
                                          <p:val>
                                            <p:strVal val="#ppt_x"/>
                                          </p:val>
                                        </p:tav>
                                      </p:tavLst>
                                    </p:anim>
                                    <p:anim calcmode="lin" valueType="num">
                                      <p:cBhvr additive="base">
                                        <p:cTn id="8" dur="125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250"/>
                            </p:stCondLst>
                            <p:childTnLst>
                              <p:par>
                                <p:cTn id="10" presetID="2" presetClass="entr" presetSubtype="8" fill="hold"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2250" fill="hold"/>
                                        <p:tgtEl>
                                          <p:spTgt spid="12"/>
                                        </p:tgtEl>
                                        <p:attrNameLst>
                                          <p:attrName>ppt_x</p:attrName>
                                        </p:attrNameLst>
                                      </p:cBhvr>
                                      <p:tavLst>
                                        <p:tav tm="0">
                                          <p:val>
                                            <p:strVal val="0-#ppt_w/2"/>
                                          </p:val>
                                        </p:tav>
                                        <p:tav tm="100000">
                                          <p:val>
                                            <p:strVal val="#ppt_x"/>
                                          </p:val>
                                        </p:tav>
                                      </p:tavLst>
                                    </p:anim>
                                    <p:anim calcmode="lin" valueType="num">
                                      <p:cBhvr additive="base">
                                        <p:cTn id="13" dur="2250" fill="hold"/>
                                        <p:tgtEl>
                                          <p:spTgt spid="12"/>
                                        </p:tgtEl>
                                        <p:attrNameLst>
                                          <p:attrName>ppt_y</p:attrName>
                                        </p:attrNameLst>
                                      </p:cBhvr>
                                      <p:tavLst>
                                        <p:tav tm="0">
                                          <p:val>
                                            <p:strVal val="#ppt_y"/>
                                          </p:val>
                                        </p:tav>
                                        <p:tav tm="100000">
                                          <p:val>
                                            <p:strVal val="#ppt_y"/>
                                          </p:val>
                                        </p:tav>
                                      </p:tavLst>
                                    </p:anim>
                                  </p:childTnLst>
                                </p:cTn>
                              </p:par>
                            </p:childTnLst>
                          </p:cTn>
                        </p:par>
                        <p:par>
                          <p:cTn id="14" fill="hold">
                            <p:stCondLst>
                              <p:cond delay="3500"/>
                            </p:stCondLst>
                            <p:childTnLst>
                              <p:par>
                                <p:cTn id="15" presetID="10" presetClass="entr" presetSubtype="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0" y="0"/>
            <a:ext cx="12186041" cy="745112"/>
          </a:xfrm>
          <a:prstGeom prst="rect">
            <a:avLst/>
          </a:prstGeom>
        </p:spPr>
      </p:pic>
      <p:pic>
        <p:nvPicPr>
          <p:cNvPr id="9" name="図 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0" y="6060950"/>
            <a:ext cx="12186041" cy="797050"/>
          </a:xfrm>
          <a:prstGeom prst="rect">
            <a:avLst/>
          </a:prstGeom>
        </p:spPr>
      </p:pic>
      <p:sp>
        <p:nvSpPr>
          <p:cNvPr id="16" name="正方形/長方形 15"/>
          <p:cNvSpPr/>
          <p:nvPr/>
        </p:nvSpPr>
        <p:spPr>
          <a:xfrm>
            <a:off x="0" y="-18281"/>
            <a:ext cx="12192000" cy="7044723"/>
          </a:xfrm>
          <a:prstGeom prst="rect">
            <a:avLst/>
          </a:prstGeom>
          <a:solidFill>
            <a:srgbClr val="FFFFFF">
              <a:alpha val="50196"/>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20" name="グループ化 19"/>
          <p:cNvGrpSpPr/>
          <p:nvPr/>
        </p:nvGrpSpPr>
        <p:grpSpPr>
          <a:xfrm>
            <a:off x="8381675" y="4539896"/>
            <a:ext cx="2646031" cy="1520178"/>
            <a:chOff x="8759233" y="4252756"/>
            <a:chExt cx="3291672" cy="1891107"/>
          </a:xfrm>
        </p:grpSpPr>
        <p:pic>
          <p:nvPicPr>
            <p:cNvPr id="17" name="図 1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0393258" y="4501933"/>
              <a:ext cx="1657647" cy="1574209"/>
            </a:xfrm>
            <a:prstGeom prst="rect">
              <a:avLst/>
            </a:prstGeom>
          </p:spPr>
        </p:pic>
        <p:pic>
          <p:nvPicPr>
            <p:cNvPr id="19" name="図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759233" y="4252756"/>
              <a:ext cx="1520961" cy="1891107"/>
            </a:xfrm>
            <a:prstGeom prst="rect">
              <a:avLst/>
            </a:prstGeom>
          </p:spPr>
        </p:pic>
      </p:grpSp>
      <p:grpSp>
        <p:nvGrpSpPr>
          <p:cNvPr id="2" name="グループ化 1">
            <a:extLst>
              <a:ext uri="{FF2B5EF4-FFF2-40B4-BE49-F238E27FC236}">
                <a16:creationId xmlns="" xmlns:a16="http://schemas.microsoft.com/office/drawing/2014/main" id="{F74CC8A3-E9AA-4420-ACDA-481569F1C8E5}"/>
              </a:ext>
            </a:extLst>
          </p:cNvPr>
          <p:cNvGrpSpPr/>
          <p:nvPr/>
        </p:nvGrpSpPr>
        <p:grpSpPr>
          <a:xfrm>
            <a:off x="1226916" y="733874"/>
            <a:ext cx="9738168" cy="1419654"/>
            <a:chOff x="1226916" y="733874"/>
            <a:chExt cx="9738168" cy="1419654"/>
          </a:xfrm>
        </p:grpSpPr>
        <p:sp>
          <p:nvSpPr>
            <p:cNvPr id="6" name="タイトル 1"/>
            <p:cNvSpPr txBox="1">
              <a:spLocks/>
            </p:cNvSpPr>
            <p:nvPr/>
          </p:nvSpPr>
          <p:spPr>
            <a:xfrm>
              <a:off x="1226916" y="961336"/>
              <a:ext cx="9738168" cy="1192192"/>
            </a:xfrm>
            <a:prstGeom prst="rect">
              <a:avLst/>
            </a:prstGeom>
            <a:noFill/>
          </p:spPr>
          <p:txBody>
            <a:bodyPr vert="horz" lIns="91440" tIns="108000" rIns="91440" bIns="45720" rtlCol="0" anchor="ctr"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800" dirty="0">
                  <a:effectLst/>
                  <a:latin typeface="UD デジタル 教科書体 NP-R" panose="02020400000000000000" pitchFamily="18" charset="-128"/>
                  <a:ea typeface="UD デジタル 教科書体 NP-R" panose="02020400000000000000" pitchFamily="18" charset="-128"/>
                </a:rPr>
                <a:t>上手な相談の受け方</a:t>
              </a:r>
            </a:p>
          </p:txBody>
        </p:sp>
        <p:sp>
          <p:nvSpPr>
            <p:cNvPr id="21" name="タイトル 1">
              <a:extLst>
                <a:ext uri="{FF2B5EF4-FFF2-40B4-BE49-F238E27FC236}">
                  <a16:creationId xmlns="" xmlns:a16="http://schemas.microsoft.com/office/drawing/2014/main" id="{49A6474B-3AFC-47A5-A39F-F009E09A5A19}"/>
                </a:ext>
              </a:extLst>
            </p:cNvPr>
            <p:cNvSpPr txBox="1">
              <a:spLocks/>
            </p:cNvSpPr>
            <p:nvPr/>
          </p:nvSpPr>
          <p:spPr>
            <a:xfrm>
              <a:off x="2929297" y="733874"/>
              <a:ext cx="202007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じょうず</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22" name="タイトル 1">
              <a:extLst>
                <a:ext uri="{FF2B5EF4-FFF2-40B4-BE49-F238E27FC236}">
                  <a16:creationId xmlns="" xmlns:a16="http://schemas.microsoft.com/office/drawing/2014/main" id="{C69CB877-B893-4465-9E37-06980B396182}"/>
                </a:ext>
              </a:extLst>
            </p:cNvPr>
            <p:cNvSpPr txBox="1">
              <a:spLocks/>
            </p:cNvSpPr>
            <p:nvPr/>
          </p:nvSpPr>
          <p:spPr>
            <a:xfrm>
              <a:off x="4772612" y="733874"/>
              <a:ext cx="202007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そうだん</a:t>
              </a:r>
            </a:p>
          </p:txBody>
        </p:sp>
        <p:sp>
          <p:nvSpPr>
            <p:cNvPr id="23" name="タイトル 1">
              <a:extLst>
                <a:ext uri="{FF2B5EF4-FFF2-40B4-BE49-F238E27FC236}">
                  <a16:creationId xmlns="" xmlns:a16="http://schemas.microsoft.com/office/drawing/2014/main" id="{A71D6712-D9A3-4DBB-BFEF-EAAD8236B8C4}"/>
                </a:ext>
              </a:extLst>
            </p:cNvPr>
            <p:cNvSpPr txBox="1">
              <a:spLocks/>
            </p:cNvSpPr>
            <p:nvPr/>
          </p:nvSpPr>
          <p:spPr>
            <a:xfrm>
              <a:off x="6692892" y="733874"/>
              <a:ext cx="118577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う</a:t>
              </a:r>
            </a:p>
          </p:txBody>
        </p:sp>
        <p:sp>
          <p:nvSpPr>
            <p:cNvPr id="24" name="タイトル 1">
              <a:extLst>
                <a:ext uri="{FF2B5EF4-FFF2-40B4-BE49-F238E27FC236}">
                  <a16:creationId xmlns="" xmlns:a16="http://schemas.microsoft.com/office/drawing/2014/main" id="{6C3EEB79-B9C8-4A3E-8D15-CD9578CF7972}"/>
                </a:ext>
              </a:extLst>
            </p:cNvPr>
            <p:cNvSpPr txBox="1">
              <a:spLocks/>
            </p:cNvSpPr>
            <p:nvPr/>
          </p:nvSpPr>
          <p:spPr>
            <a:xfrm>
              <a:off x="7951238" y="733874"/>
              <a:ext cx="118577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かた</a:t>
              </a:r>
            </a:p>
          </p:txBody>
        </p:sp>
      </p:grpSp>
      <p:grpSp>
        <p:nvGrpSpPr>
          <p:cNvPr id="4" name="グループ化 3">
            <a:extLst>
              <a:ext uri="{FF2B5EF4-FFF2-40B4-BE49-F238E27FC236}">
                <a16:creationId xmlns="" xmlns:a16="http://schemas.microsoft.com/office/drawing/2014/main" id="{C5B0B310-4220-4E1F-8B02-D3A1FCC13864}"/>
              </a:ext>
            </a:extLst>
          </p:cNvPr>
          <p:cNvGrpSpPr/>
          <p:nvPr/>
        </p:nvGrpSpPr>
        <p:grpSpPr>
          <a:xfrm>
            <a:off x="768313" y="1791513"/>
            <a:ext cx="10728000" cy="1366861"/>
            <a:chOff x="768313" y="1791513"/>
            <a:chExt cx="10728000" cy="1366861"/>
          </a:xfrm>
        </p:grpSpPr>
        <p:grpSp>
          <p:nvGrpSpPr>
            <p:cNvPr id="13" name="グループ化 12"/>
            <p:cNvGrpSpPr/>
            <p:nvPr/>
          </p:nvGrpSpPr>
          <p:grpSpPr>
            <a:xfrm>
              <a:off x="768313" y="2002774"/>
              <a:ext cx="10728000" cy="1155600"/>
              <a:chOff x="650329" y="1930204"/>
              <a:chExt cx="10728000" cy="1155600"/>
            </a:xfrm>
          </p:grpSpPr>
          <p:sp>
            <p:nvSpPr>
              <p:cNvPr id="14" name="正方形/長方形 13"/>
              <p:cNvSpPr/>
              <p:nvPr/>
            </p:nvSpPr>
            <p:spPr>
              <a:xfrm>
                <a:off x="650329" y="2672620"/>
                <a:ext cx="10728000" cy="306532"/>
              </a:xfrm>
              <a:prstGeom prst="rect">
                <a:avLst/>
              </a:prstGeom>
              <a:solidFill>
                <a:schemeClr val="accent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 name="タイトル 1"/>
              <p:cNvSpPr txBox="1">
                <a:spLocks/>
              </p:cNvSpPr>
              <p:nvPr/>
            </p:nvSpPr>
            <p:spPr>
              <a:xfrm>
                <a:off x="726529" y="1930204"/>
                <a:ext cx="10583058" cy="1155600"/>
              </a:xfrm>
              <a:prstGeom prst="rect">
                <a:avLst/>
              </a:prstGeom>
              <a:noFill/>
            </p:spPr>
            <p:txBody>
              <a:bodyPr tIns="36000" anchor="ctr"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30000"/>
                  </a:lnSpc>
                </a:pPr>
                <a:r>
                  <a:rPr lang="ja-JP" altLang="en-US" sz="5400" spc="-300" dirty="0">
                    <a:latin typeface="UD デジタル 教科書体 NP-B" panose="02020700000000000000" pitchFamily="18" charset="-128"/>
                    <a:ea typeface="UD デジタル 教科書体 NP-B" panose="02020700000000000000" pitchFamily="18" charset="-128"/>
                  </a:rPr>
                  <a:t>やさしい気持ちとおもいやりをもつ</a:t>
                </a:r>
                <a:endParaRPr lang="ja-JP" altLang="en-US" sz="4000" dirty="0">
                  <a:latin typeface="UD デジタル 教科書体 NP-B" panose="02020700000000000000" pitchFamily="18" charset="-128"/>
                  <a:ea typeface="UD デジタル 教科書体 NP-B" panose="02020700000000000000" pitchFamily="18" charset="-128"/>
                </a:endParaRPr>
              </a:p>
            </p:txBody>
          </p:sp>
        </p:grpSp>
        <p:sp>
          <p:nvSpPr>
            <p:cNvPr id="25" name="タイトル 1">
              <a:extLst>
                <a:ext uri="{FF2B5EF4-FFF2-40B4-BE49-F238E27FC236}">
                  <a16:creationId xmlns="" xmlns:a16="http://schemas.microsoft.com/office/drawing/2014/main" id="{D410E5D8-6D31-4974-B259-183B9469904E}"/>
                </a:ext>
              </a:extLst>
            </p:cNvPr>
            <p:cNvSpPr txBox="1">
              <a:spLocks/>
            </p:cNvSpPr>
            <p:nvPr/>
          </p:nvSpPr>
          <p:spPr>
            <a:xfrm>
              <a:off x="3161526" y="1791513"/>
              <a:ext cx="202007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smtClean="0">
                  <a:latin typeface="UD デジタル 教科書体 NP-R" panose="02020400000000000000" pitchFamily="18" charset="-128"/>
                  <a:ea typeface="UD デジタル 教科書体 NP-R" panose="02020400000000000000" pitchFamily="18" charset="-128"/>
                </a:rPr>
                <a:t>き</a:t>
              </a:r>
              <a:r>
                <a:rPr lang="ja-JP" altLang="en-US" sz="2400" spc="-150" dirty="0" smtClean="0">
                  <a:latin typeface="UD デジタル 教科書体 NP-R" panose="02020400000000000000" pitchFamily="18" charset="-128"/>
                  <a:ea typeface="UD デジタル 教科書体 NP-R" panose="02020400000000000000" pitchFamily="18" charset="-128"/>
                </a:rPr>
                <a:t>　</a:t>
              </a:r>
              <a:r>
                <a:rPr lang="ja-JP" altLang="en-US" sz="2800" spc="-150" dirty="0" smtClean="0">
                  <a:latin typeface="UD デジタル 教科書体 NP-R" panose="02020400000000000000" pitchFamily="18" charset="-128"/>
                  <a:ea typeface="UD デジタル 教科書体 NP-R" panose="02020400000000000000" pitchFamily="18" charset="-128"/>
                </a:rPr>
                <a:t>も</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grpSp>
      <p:grpSp>
        <p:nvGrpSpPr>
          <p:cNvPr id="15" name="グループ化 14">
            <a:extLst>
              <a:ext uri="{FF2B5EF4-FFF2-40B4-BE49-F238E27FC236}">
                <a16:creationId xmlns="" xmlns:a16="http://schemas.microsoft.com/office/drawing/2014/main" id="{976A6697-7436-4D42-A064-BC90FD6161BD}"/>
              </a:ext>
            </a:extLst>
          </p:cNvPr>
          <p:cNvGrpSpPr/>
          <p:nvPr/>
        </p:nvGrpSpPr>
        <p:grpSpPr>
          <a:xfrm>
            <a:off x="768313" y="3112263"/>
            <a:ext cx="10659258" cy="1357621"/>
            <a:chOff x="768313" y="3112263"/>
            <a:chExt cx="10659258" cy="1357621"/>
          </a:xfrm>
        </p:grpSpPr>
        <p:grpSp>
          <p:nvGrpSpPr>
            <p:cNvPr id="12" name="グループ化 11"/>
            <p:cNvGrpSpPr/>
            <p:nvPr/>
          </p:nvGrpSpPr>
          <p:grpSpPr>
            <a:xfrm>
              <a:off x="768313" y="3314284"/>
              <a:ext cx="10659258" cy="1155600"/>
              <a:chOff x="650329" y="3171217"/>
              <a:chExt cx="10659258" cy="1155600"/>
            </a:xfrm>
          </p:grpSpPr>
          <p:sp>
            <p:nvSpPr>
              <p:cNvPr id="10" name="正方形/長方形 9"/>
              <p:cNvSpPr/>
              <p:nvPr/>
            </p:nvSpPr>
            <p:spPr>
              <a:xfrm>
                <a:off x="650329" y="3875018"/>
                <a:ext cx="9360000" cy="306532"/>
              </a:xfrm>
              <a:prstGeom prst="rect">
                <a:avLst/>
              </a:prstGeom>
              <a:solidFill>
                <a:schemeClr val="accent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8" name="タイトル 1"/>
              <p:cNvSpPr txBox="1">
                <a:spLocks/>
              </p:cNvSpPr>
              <p:nvPr/>
            </p:nvSpPr>
            <p:spPr>
              <a:xfrm>
                <a:off x="726529" y="3171217"/>
                <a:ext cx="10583058" cy="1155600"/>
              </a:xfrm>
              <a:prstGeom prst="rect">
                <a:avLst/>
              </a:prstGeom>
              <a:noFill/>
            </p:spPr>
            <p:txBody>
              <a:bodyPr tIns="36000" anchor="ctr"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30000"/>
                  </a:lnSpc>
                </a:pPr>
                <a:r>
                  <a:rPr lang="ja-JP" altLang="en-US" sz="5400" spc="-300" dirty="0">
                    <a:latin typeface="UD デジタル 教科書体 NP-B" panose="02020700000000000000" pitchFamily="18" charset="-128"/>
                    <a:ea typeface="UD デジタル 教科書体 NP-B" panose="02020700000000000000" pitchFamily="18" charset="-128"/>
                  </a:rPr>
                  <a:t>いっしょうけんめいに話を聞く</a:t>
                </a:r>
                <a:endParaRPr lang="ja-JP" altLang="en-US" sz="4000" dirty="0">
                  <a:latin typeface="UD デジタル 教科書体 NP-B" panose="02020700000000000000" pitchFamily="18" charset="-128"/>
                  <a:ea typeface="UD デジタル 教科書体 NP-B" panose="02020700000000000000" pitchFamily="18" charset="-128"/>
                </a:endParaRPr>
              </a:p>
            </p:txBody>
          </p:sp>
        </p:grpSp>
        <p:sp>
          <p:nvSpPr>
            <p:cNvPr id="26" name="タイトル 1">
              <a:extLst>
                <a:ext uri="{FF2B5EF4-FFF2-40B4-BE49-F238E27FC236}">
                  <a16:creationId xmlns="" xmlns:a16="http://schemas.microsoft.com/office/drawing/2014/main" id="{1672D878-0138-42E5-B2A4-36B120518330}"/>
                </a:ext>
              </a:extLst>
            </p:cNvPr>
            <p:cNvSpPr txBox="1">
              <a:spLocks/>
            </p:cNvSpPr>
            <p:nvPr/>
          </p:nvSpPr>
          <p:spPr>
            <a:xfrm>
              <a:off x="6734630" y="3112263"/>
              <a:ext cx="202007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はなし</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27" name="タイトル 1">
              <a:extLst>
                <a:ext uri="{FF2B5EF4-FFF2-40B4-BE49-F238E27FC236}">
                  <a16:creationId xmlns="" xmlns:a16="http://schemas.microsoft.com/office/drawing/2014/main" id="{E26E0265-F222-4A27-A585-20E4B1F0C759}"/>
                </a:ext>
              </a:extLst>
            </p:cNvPr>
            <p:cNvSpPr txBox="1">
              <a:spLocks/>
            </p:cNvSpPr>
            <p:nvPr/>
          </p:nvSpPr>
          <p:spPr>
            <a:xfrm>
              <a:off x="8566211" y="3112263"/>
              <a:ext cx="91161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き</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grpSp>
      <p:grpSp>
        <p:nvGrpSpPr>
          <p:cNvPr id="30" name="グループ化 29">
            <a:extLst>
              <a:ext uri="{FF2B5EF4-FFF2-40B4-BE49-F238E27FC236}">
                <a16:creationId xmlns="" xmlns:a16="http://schemas.microsoft.com/office/drawing/2014/main" id="{D9FEE951-8FB9-4033-B042-3F5FDD154C52}"/>
              </a:ext>
            </a:extLst>
          </p:cNvPr>
          <p:cNvGrpSpPr/>
          <p:nvPr/>
        </p:nvGrpSpPr>
        <p:grpSpPr>
          <a:xfrm>
            <a:off x="768313" y="4373685"/>
            <a:ext cx="9517285" cy="1407703"/>
            <a:chOff x="768313" y="4373685"/>
            <a:chExt cx="9517285" cy="1407703"/>
          </a:xfrm>
        </p:grpSpPr>
        <p:grpSp>
          <p:nvGrpSpPr>
            <p:cNvPr id="3" name="グループ化 2"/>
            <p:cNvGrpSpPr/>
            <p:nvPr/>
          </p:nvGrpSpPr>
          <p:grpSpPr>
            <a:xfrm>
              <a:off x="768313" y="4625794"/>
              <a:ext cx="9517285" cy="1155594"/>
              <a:chOff x="1299258" y="4504819"/>
              <a:chExt cx="9517285" cy="1155594"/>
            </a:xfrm>
          </p:grpSpPr>
          <p:sp>
            <p:nvSpPr>
              <p:cNvPr id="11" name="正方形/長方形 10"/>
              <p:cNvSpPr/>
              <p:nvPr/>
            </p:nvSpPr>
            <p:spPr>
              <a:xfrm>
                <a:off x="1299258" y="5171833"/>
                <a:ext cx="5580000" cy="306532"/>
              </a:xfrm>
              <a:prstGeom prst="rect">
                <a:avLst/>
              </a:prstGeom>
              <a:solidFill>
                <a:schemeClr val="accent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タイトル 1"/>
              <p:cNvSpPr txBox="1">
                <a:spLocks/>
              </p:cNvSpPr>
              <p:nvPr/>
            </p:nvSpPr>
            <p:spPr>
              <a:xfrm>
                <a:off x="1375458" y="4504819"/>
                <a:ext cx="9441085" cy="1155594"/>
              </a:xfrm>
              <a:prstGeom prst="rect">
                <a:avLst/>
              </a:prstGeom>
              <a:noFill/>
            </p:spPr>
            <p:txBody>
              <a:bodyPr tIns="36000" anchor="ctr"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5400" spc="-300" dirty="0">
                    <a:latin typeface="UD デジタル 教科書体 NP-B" panose="02020700000000000000" pitchFamily="18" charset="-128"/>
                    <a:ea typeface="UD デジタル 教科書体 NP-B" panose="02020700000000000000" pitchFamily="18" charset="-128"/>
                  </a:rPr>
                  <a:t>大人にも知らせる</a:t>
                </a:r>
                <a:endParaRPr lang="ja-JP" altLang="en-US" sz="4000" dirty="0">
                  <a:latin typeface="UD デジタル 教科書体 NP-B" panose="02020700000000000000" pitchFamily="18" charset="-128"/>
                  <a:ea typeface="UD デジタル 教科書体 NP-B" panose="02020700000000000000" pitchFamily="18" charset="-128"/>
                </a:endParaRPr>
              </a:p>
            </p:txBody>
          </p:sp>
        </p:grpSp>
        <p:sp>
          <p:nvSpPr>
            <p:cNvPr id="28" name="タイトル 1">
              <a:extLst>
                <a:ext uri="{FF2B5EF4-FFF2-40B4-BE49-F238E27FC236}">
                  <a16:creationId xmlns="" xmlns:a16="http://schemas.microsoft.com/office/drawing/2014/main" id="{417C8051-DF64-4F2B-A4B2-9742FC47F761}"/>
                </a:ext>
              </a:extLst>
            </p:cNvPr>
            <p:cNvSpPr txBox="1">
              <a:spLocks/>
            </p:cNvSpPr>
            <p:nvPr/>
          </p:nvSpPr>
          <p:spPr>
            <a:xfrm>
              <a:off x="883508" y="4373685"/>
              <a:ext cx="1482322"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おとな</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29" name="タイトル 1">
              <a:extLst>
                <a:ext uri="{FF2B5EF4-FFF2-40B4-BE49-F238E27FC236}">
                  <a16:creationId xmlns="" xmlns:a16="http://schemas.microsoft.com/office/drawing/2014/main" id="{22F946BA-B225-40EE-A0FF-909EA1A08E3A}"/>
                </a:ext>
              </a:extLst>
            </p:cNvPr>
            <p:cNvSpPr txBox="1">
              <a:spLocks/>
            </p:cNvSpPr>
            <p:nvPr/>
          </p:nvSpPr>
          <p:spPr>
            <a:xfrm>
              <a:off x="3322236" y="4373685"/>
              <a:ext cx="107695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し</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grpSp>
    </p:spTree>
    <p:extLst>
      <p:ext uri="{BB962C8B-B14F-4D97-AF65-F5344CB8AC3E}">
        <p14:creationId xmlns:p14="http://schemas.microsoft.com/office/powerpoint/2010/main" val="441240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449824" y="4331413"/>
            <a:ext cx="1801906" cy="1707776"/>
          </a:xfrm>
          <a:prstGeom prst="rect">
            <a:avLst/>
          </a:prstGeom>
        </p:spPr>
      </p:pic>
      <p:sp>
        <p:nvSpPr>
          <p:cNvPr id="3" name="正方形/長方形 2"/>
          <p:cNvSpPr/>
          <p:nvPr/>
        </p:nvSpPr>
        <p:spPr>
          <a:xfrm>
            <a:off x="1467169" y="351884"/>
            <a:ext cx="9257663" cy="2012859"/>
          </a:xfrm>
          <a:prstGeom prst="rect">
            <a:avLst/>
          </a:prstGeom>
        </p:spPr>
        <p:txBody>
          <a:bodyPr wrap="none">
            <a:spAutoFit/>
          </a:bodyPr>
          <a:lstStyle/>
          <a:p>
            <a:pPr algn="ctr">
              <a:lnSpc>
                <a:spcPct val="130000"/>
              </a:lnSpc>
            </a:pPr>
            <a:r>
              <a:rPr lang="ja-JP" altLang="en-US" sz="4800" dirty="0">
                <a:latin typeface="UD デジタル 教科書体 NK-R" panose="02020400000000000000" pitchFamily="18" charset="-128"/>
                <a:ea typeface="UD デジタル 教科書体 NK-R" panose="02020400000000000000" pitchFamily="18" charset="-128"/>
              </a:rPr>
              <a:t>なやんでいる人にとって</a:t>
            </a:r>
            <a:endParaRPr lang="en-US" altLang="ja-JP" sz="4800" dirty="0">
              <a:latin typeface="UD デジタル 教科書体 NK-R" panose="02020400000000000000" pitchFamily="18" charset="-128"/>
              <a:ea typeface="UD デジタル 教科書体 NK-R" panose="02020400000000000000" pitchFamily="18" charset="-128"/>
            </a:endParaRPr>
          </a:p>
          <a:p>
            <a:pPr algn="ctr">
              <a:lnSpc>
                <a:spcPct val="130000"/>
              </a:lnSpc>
            </a:pPr>
            <a:r>
              <a:rPr lang="ja-JP" altLang="en-US" sz="4800" dirty="0">
                <a:latin typeface="UD デジタル 教科書体 NK-R" panose="02020400000000000000" pitchFamily="18" charset="-128"/>
                <a:ea typeface="UD デジタル 教科書体 NK-R" panose="02020400000000000000" pitchFamily="18" charset="-128"/>
              </a:rPr>
              <a:t>相談することは 簡単ではありません</a:t>
            </a:r>
            <a:endParaRPr lang="ja-JP" altLang="en-US" sz="4800" spc="-150" dirty="0"/>
          </a:p>
        </p:txBody>
      </p:sp>
      <p:grpSp>
        <p:nvGrpSpPr>
          <p:cNvPr id="30" name="グループ化 29"/>
          <p:cNvGrpSpPr/>
          <p:nvPr/>
        </p:nvGrpSpPr>
        <p:grpSpPr>
          <a:xfrm>
            <a:off x="9266468" y="4421356"/>
            <a:ext cx="888792" cy="854512"/>
            <a:chOff x="9266468" y="4276216"/>
            <a:chExt cx="888792" cy="854512"/>
          </a:xfrm>
        </p:grpSpPr>
        <p:sp>
          <p:nvSpPr>
            <p:cNvPr id="19" name="フリーフォーム 18"/>
            <p:cNvSpPr/>
            <p:nvPr/>
          </p:nvSpPr>
          <p:spPr>
            <a:xfrm rot="6491226">
              <a:off x="9682780" y="4658248"/>
              <a:ext cx="295160" cy="649800"/>
            </a:xfrm>
            <a:custGeom>
              <a:avLst/>
              <a:gdLst>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644" h="1925544">
                  <a:moveTo>
                    <a:pt x="437322" y="0"/>
                  </a:moveTo>
                  <a:cubicBezTo>
                    <a:pt x="756479" y="9498"/>
                    <a:pt x="861392" y="220869"/>
                    <a:pt x="874644" y="530087"/>
                  </a:cubicBezTo>
                  <a:cubicBezTo>
                    <a:pt x="871553" y="828029"/>
                    <a:pt x="550186" y="962329"/>
                    <a:pt x="574049" y="1925544"/>
                  </a:cubicBezTo>
                  <a:cubicBezTo>
                    <a:pt x="211148" y="1263173"/>
                    <a:pt x="118392" y="1184085"/>
                    <a:pt x="0" y="583095"/>
                  </a:cubicBezTo>
                  <a:cubicBezTo>
                    <a:pt x="0" y="229704"/>
                    <a:pt x="92765" y="8835"/>
                    <a:pt x="437322" y="0"/>
                  </a:cubicBezTo>
                  <a:close/>
                </a:path>
              </a:pathLst>
            </a:custGeom>
            <a:solidFill>
              <a:srgbClr val="5BD4FF"/>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フリーフォーム 19"/>
            <p:cNvSpPr/>
            <p:nvPr/>
          </p:nvSpPr>
          <p:spPr>
            <a:xfrm rot="4899094">
              <a:off x="9411785" y="4130899"/>
              <a:ext cx="241888" cy="532521"/>
            </a:xfrm>
            <a:custGeom>
              <a:avLst/>
              <a:gdLst>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644" h="1925544">
                  <a:moveTo>
                    <a:pt x="437322" y="0"/>
                  </a:moveTo>
                  <a:cubicBezTo>
                    <a:pt x="756479" y="9498"/>
                    <a:pt x="861392" y="220869"/>
                    <a:pt x="874644" y="530087"/>
                  </a:cubicBezTo>
                  <a:cubicBezTo>
                    <a:pt x="871553" y="828029"/>
                    <a:pt x="550186" y="962329"/>
                    <a:pt x="574049" y="1925544"/>
                  </a:cubicBezTo>
                  <a:cubicBezTo>
                    <a:pt x="211148" y="1263173"/>
                    <a:pt x="118392" y="1184085"/>
                    <a:pt x="0" y="583095"/>
                  </a:cubicBezTo>
                  <a:cubicBezTo>
                    <a:pt x="0" y="229704"/>
                    <a:pt x="92765" y="8835"/>
                    <a:pt x="437322" y="0"/>
                  </a:cubicBezTo>
                  <a:close/>
                </a:path>
              </a:pathLst>
            </a:custGeom>
            <a:solidFill>
              <a:srgbClr val="5BD4FF"/>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grpSp>
        <p:nvGrpSpPr>
          <p:cNvPr id="23" name="グループ化 22"/>
          <p:cNvGrpSpPr/>
          <p:nvPr/>
        </p:nvGrpSpPr>
        <p:grpSpPr>
          <a:xfrm>
            <a:off x="1188721" y="121147"/>
            <a:ext cx="9814560" cy="2194392"/>
            <a:chOff x="1541968" y="39254"/>
            <a:chExt cx="9108065" cy="1856016"/>
          </a:xfrm>
        </p:grpSpPr>
        <p:cxnSp>
          <p:nvCxnSpPr>
            <p:cNvPr id="11" name="直線コネクタ 10"/>
            <p:cNvCxnSpPr/>
            <p:nvPr/>
          </p:nvCxnSpPr>
          <p:spPr>
            <a:xfrm>
              <a:off x="1541968" y="1895270"/>
              <a:ext cx="9108065" cy="0"/>
            </a:xfrm>
            <a:prstGeom prst="line">
              <a:avLst/>
            </a:prstGeom>
            <a:ln w="76200">
              <a:solidFill>
                <a:srgbClr val="0070C0"/>
              </a:solidFill>
              <a:prstDash val="sys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1541968" y="39254"/>
              <a:ext cx="9108065" cy="0"/>
            </a:xfrm>
            <a:prstGeom prst="line">
              <a:avLst/>
            </a:prstGeom>
            <a:ln w="76200">
              <a:solidFill>
                <a:srgbClr val="0070C0"/>
              </a:solidFill>
              <a:prstDash val="sysDot"/>
            </a:ln>
          </p:spPr>
          <p:style>
            <a:lnRef idx="1">
              <a:schemeClr val="accent1"/>
            </a:lnRef>
            <a:fillRef idx="0">
              <a:schemeClr val="accent1"/>
            </a:fillRef>
            <a:effectRef idx="0">
              <a:schemeClr val="accent1"/>
            </a:effectRef>
            <a:fontRef idx="minor">
              <a:schemeClr val="tx1"/>
            </a:fontRef>
          </p:style>
        </p:cxnSp>
      </p:grpSp>
      <p:sp>
        <p:nvSpPr>
          <p:cNvPr id="25" name="タイトル 1"/>
          <p:cNvSpPr txBox="1">
            <a:spLocks/>
          </p:cNvSpPr>
          <p:nvPr/>
        </p:nvSpPr>
        <p:spPr>
          <a:xfrm>
            <a:off x="5197816" y="1071584"/>
            <a:ext cx="1975032"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かんたん</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grpSp>
        <p:nvGrpSpPr>
          <p:cNvPr id="31" name="グループ化 30"/>
          <p:cNvGrpSpPr/>
          <p:nvPr/>
        </p:nvGrpSpPr>
        <p:grpSpPr>
          <a:xfrm>
            <a:off x="6701545" y="4918861"/>
            <a:ext cx="804188" cy="794950"/>
            <a:chOff x="6701545" y="4773721"/>
            <a:chExt cx="804188" cy="794950"/>
          </a:xfrm>
        </p:grpSpPr>
        <p:sp>
          <p:nvSpPr>
            <p:cNvPr id="28" name="フリーフォーム 27"/>
            <p:cNvSpPr/>
            <p:nvPr/>
          </p:nvSpPr>
          <p:spPr>
            <a:xfrm rot="15108774" flipH="1">
              <a:off x="7098831" y="5161769"/>
              <a:ext cx="254193" cy="559611"/>
            </a:xfrm>
            <a:custGeom>
              <a:avLst/>
              <a:gdLst>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644" h="1925544">
                  <a:moveTo>
                    <a:pt x="437322" y="0"/>
                  </a:moveTo>
                  <a:cubicBezTo>
                    <a:pt x="756479" y="9498"/>
                    <a:pt x="861392" y="220869"/>
                    <a:pt x="874644" y="530087"/>
                  </a:cubicBezTo>
                  <a:cubicBezTo>
                    <a:pt x="871553" y="828029"/>
                    <a:pt x="550186" y="962329"/>
                    <a:pt x="574049" y="1925544"/>
                  </a:cubicBezTo>
                  <a:cubicBezTo>
                    <a:pt x="211148" y="1263173"/>
                    <a:pt x="118392" y="1184085"/>
                    <a:pt x="0" y="583095"/>
                  </a:cubicBezTo>
                  <a:cubicBezTo>
                    <a:pt x="0" y="229704"/>
                    <a:pt x="92765" y="8835"/>
                    <a:pt x="437322" y="0"/>
                  </a:cubicBezTo>
                  <a:close/>
                </a:path>
              </a:pathLst>
            </a:custGeom>
            <a:solidFill>
              <a:srgbClr val="5BD4FF"/>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フリーフォーム 28"/>
            <p:cNvSpPr/>
            <p:nvPr/>
          </p:nvSpPr>
          <p:spPr>
            <a:xfrm rot="16700906" flipH="1">
              <a:off x="6826692" y="4648574"/>
              <a:ext cx="208315" cy="458610"/>
            </a:xfrm>
            <a:custGeom>
              <a:avLst/>
              <a:gdLst>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868556"/>
                <a:gd name="connsiteX1" fmla="*/ 874644 w 874644"/>
                <a:gd name="connsiteY1" fmla="*/ 530087 h 1868556"/>
                <a:gd name="connsiteX2" fmla="*/ 450574 w 874644"/>
                <a:gd name="connsiteY2" fmla="*/ 1868556 h 1868556"/>
                <a:gd name="connsiteX3" fmla="*/ 0 w 874644"/>
                <a:gd name="connsiteY3" fmla="*/ 583095 h 1868556"/>
                <a:gd name="connsiteX4" fmla="*/ 437322 w 874644"/>
                <a:gd name="connsiteY4" fmla="*/ 0 h 1868556"/>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 name="connsiteX0" fmla="*/ 437322 w 874644"/>
                <a:gd name="connsiteY0" fmla="*/ 0 h 1925544"/>
                <a:gd name="connsiteX1" fmla="*/ 874644 w 874644"/>
                <a:gd name="connsiteY1" fmla="*/ 530087 h 1925544"/>
                <a:gd name="connsiteX2" fmla="*/ 574049 w 874644"/>
                <a:gd name="connsiteY2" fmla="*/ 1925544 h 1925544"/>
                <a:gd name="connsiteX3" fmla="*/ 0 w 874644"/>
                <a:gd name="connsiteY3" fmla="*/ 583095 h 1925544"/>
                <a:gd name="connsiteX4" fmla="*/ 437322 w 874644"/>
                <a:gd name="connsiteY4" fmla="*/ 0 h 1925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644" h="1925544">
                  <a:moveTo>
                    <a:pt x="437322" y="0"/>
                  </a:moveTo>
                  <a:cubicBezTo>
                    <a:pt x="756479" y="9498"/>
                    <a:pt x="861392" y="220869"/>
                    <a:pt x="874644" y="530087"/>
                  </a:cubicBezTo>
                  <a:cubicBezTo>
                    <a:pt x="871553" y="828029"/>
                    <a:pt x="550186" y="962329"/>
                    <a:pt x="574049" y="1925544"/>
                  </a:cubicBezTo>
                  <a:cubicBezTo>
                    <a:pt x="211148" y="1263173"/>
                    <a:pt x="118392" y="1184085"/>
                    <a:pt x="0" y="583095"/>
                  </a:cubicBezTo>
                  <a:cubicBezTo>
                    <a:pt x="0" y="229704"/>
                    <a:pt x="92765" y="8835"/>
                    <a:pt x="437322" y="0"/>
                  </a:cubicBezTo>
                  <a:close/>
                </a:path>
              </a:pathLst>
            </a:custGeom>
            <a:solidFill>
              <a:srgbClr val="5BD4FF"/>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sp>
        <p:nvSpPr>
          <p:cNvPr id="15" name="タイトル 1">
            <a:extLst>
              <a:ext uri="{FF2B5EF4-FFF2-40B4-BE49-F238E27FC236}">
                <a16:creationId xmlns="" xmlns:a16="http://schemas.microsoft.com/office/drawing/2014/main" id="{CE68D7AD-7A99-411D-8985-CF6BD2CB1242}"/>
              </a:ext>
            </a:extLst>
          </p:cNvPr>
          <p:cNvSpPr txBox="1">
            <a:spLocks/>
          </p:cNvSpPr>
          <p:nvPr/>
        </p:nvSpPr>
        <p:spPr>
          <a:xfrm>
            <a:off x="1051992" y="1071584"/>
            <a:ext cx="231648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そうだん</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16" name="タイトル 1">
            <a:extLst>
              <a:ext uri="{FF2B5EF4-FFF2-40B4-BE49-F238E27FC236}">
                <a16:creationId xmlns="" xmlns:a16="http://schemas.microsoft.com/office/drawing/2014/main" id="{B02E6E0A-C2CC-4D76-BF03-E5CC6093609C}"/>
              </a:ext>
            </a:extLst>
          </p:cNvPr>
          <p:cNvSpPr txBox="1">
            <a:spLocks/>
          </p:cNvSpPr>
          <p:nvPr/>
        </p:nvSpPr>
        <p:spPr>
          <a:xfrm>
            <a:off x="6170092" y="191281"/>
            <a:ext cx="117348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ひと</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749245713"/>
      </p:ext>
    </p:extLst>
  </p:cSld>
  <p:clrMapOvr>
    <a:masterClrMapping/>
  </p:clrMapOvr>
  <mc:AlternateContent xmlns:mc="http://schemas.openxmlformats.org/markup-compatibility/2006" xmlns:p14="http://schemas.microsoft.com/office/powerpoint/2010/main">
    <mc:Choice Requires="p14">
      <p:transition spd="slow" p14:dur="2000">
        <p:split/>
      </p:transition>
    </mc:Choice>
    <mc:Fallback xmlns="">
      <p:transition spd="slow">
        <p:spli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200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childTnLst>
                          </p:cTn>
                        </p:par>
                        <p:par>
                          <p:cTn id="8" fill="hold">
                            <p:stCondLst>
                              <p:cond delay="3000"/>
                            </p:stCondLst>
                            <p:childTnLst>
                              <p:par>
                                <p:cTn id="9" presetID="22" presetClass="entr" presetSubtype="2"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right)">
                                      <p:cBhvr>
                                        <p:cTn id="11"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 xmlns:a16="http://schemas.microsoft.com/office/drawing/2014/main" id="{CF851D5B-0119-4F9D-B704-26391C6219EA}"/>
              </a:ext>
            </a:extLst>
          </p:cNvPr>
          <p:cNvGrpSpPr/>
          <p:nvPr/>
        </p:nvGrpSpPr>
        <p:grpSpPr>
          <a:xfrm>
            <a:off x="2090946" y="2435751"/>
            <a:ext cx="3932487" cy="4270218"/>
            <a:chOff x="2090946" y="2435751"/>
            <a:chExt cx="3932487" cy="4270218"/>
          </a:xfrm>
        </p:grpSpPr>
        <p:grpSp>
          <p:nvGrpSpPr>
            <p:cNvPr id="8" name="グループ化 7"/>
            <p:cNvGrpSpPr/>
            <p:nvPr/>
          </p:nvGrpSpPr>
          <p:grpSpPr>
            <a:xfrm>
              <a:off x="2090946" y="2824196"/>
              <a:ext cx="3932487" cy="3881773"/>
              <a:chOff x="2090946" y="2679056"/>
              <a:chExt cx="3932487" cy="3881773"/>
            </a:xfrm>
          </p:grpSpPr>
          <p:sp>
            <p:nvSpPr>
              <p:cNvPr id="35" name="円/楕円 7">
                <a:extLst>
                  <a:ext uri="{FF2B5EF4-FFF2-40B4-BE49-F238E27FC236}">
                    <a16:creationId xmlns="" xmlns:a16="http://schemas.microsoft.com/office/drawing/2014/main" id="{11011148-3C1C-4721-87A3-A4BC34CD48F0}"/>
                  </a:ext>
                </a:extLst>
              </p:cNvPr>
              <p:cNvSpPr/>
              <p:nvPr/>
            </p:nvSpPr>
            <p:spPr>
              <a:xfrm>
                <a:off x="2378646" y="3223151"/>
                <a:ext cx="3337686" cy="333767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090946" y="2679056"/>
                <a:ext cx="3932487" cy="1569660"/>
              </a:xfrm>
              <a:prstGeom prst="rect">
                <a:avLst/>
              </a:prstGeom>
            </p:spPr>
            <p:txBody>
              <a:bodyPr wrap="none">
                <a:spAutoFit/>
              </a:bodyPr>
              <a:lstStyle/>
              <a:p>
                <a:pPr algn="ctr"/>
                <a:r>
                  <a:rPr lang="ja-JP" altLang="en-US" sz="4800" spc="-150" dirty="0">
                    <a:effectLst>
                      <a:glow rad="127000">
                        <a:schemeClr val="bg1"/>
                      </a:glow>
                    </a:effectLst>
                    <a:latin typeface="UD デジタル 教科書体 NK-R" panose="02020400000000000000" pitchFamily="18" charset="-128"/>
                    <a:ea typeface="UD デジタル 教科書体 NK-R" panose="02020400000000000000" pitchFamily="18" charset="-128"/>
                  </a:rPr>
                  <a:t>やさしい気持ち</a:t>
                </a:r>
                <a:r>
                  <a:rPr lang="en-US" altLang="ja-JP" sz="4800" spc="-150" dirty="0">
                    <a:effectLst>
                      <a:glow rad="127000">
                        <a:schemeClr val="bg1"/>
                      </a:glow>
                    </a:effectLst>
                    <a:latin typeface="UD デジタル 教科書体 NK-R" panose="02020400000000000000" pitchFamily="18" charset="-128"/>
                    <a:ea typeface="UD デジタル 教科書体 NK-R" panose="02020400000000000000" pitchFamily="18" charset="-128"/>
                  </a:rPr>
                  <a:t/>
                </a:r>
                <a:br>
                  <a:rPr lang="en-US" altLang="ja-JP" sz="4800" spc="-150" dirty="0">
                    <a:effectLst>
                      <a:glow rad="127000">
                        <a:schemeClr val="bg1"/>
                      </a:glow>
                    </a:effectLst>
                    <a:latin typeface="UD デジタル 教科書体 NK-R" panose="02020400000000000000" pitchFamily="18" charset="-128"/>
                    <a:ea typeface="UD デジタル 教科書体 NK-R" panose="02020400000000000000" pitchFamily="18" charset="-128"/>
                  </a:rPr>
                </a:br>
                <a:r>
                  <a:rPr lang="ja-JP" altLang="en-US" sz="4800" spc="-150" dirty="0">
                    <a:effectLst>
                      <a:glow rad="127000">
                        <a:schemeClr val="bg1"/>
                      </a:glow>
                    </a:effectLst>
                    <a:latin typeface="UD デジタル 教科書体 NK-R" panose="02020400000000000000" pitchFamily="18" charset="-128"/>
                    <a:ea typeface="UD デジタル 教科書体 NK-R" panose="02020400000000000000" pitchFamily="18" charset="-128"/>
                  </a:rPr>
                  <a:t>おもいやり</a:t>
                </a:r>
                <a:endParaRPr lang="ja-JP" altLang="en-US" sz="4800" spc="-150" dirty="0">
                  <a:effectLst>
                    <a:glow rad="127000">
                      <a:schemeClr val="bg1"/>
                    </a:glow>
                  </a:effectLst>
                </a:endParaRPr>
              </a:p>
            </p:txBody>
          </p:sp>
        </p:grpSp>
        <p:sp>
          <p:nvSpPr>
            <p:cNvPr id="36" name="タイトル 1">
              <a:extLst>
                <a:ext uri="{FF2B5EF4-FFF2-40B4-BE49-F238E27FC236}">
                  <a16:creationId xmlns="" xmlns:a16="http://schemas.microsoft.com/office/drawing/2014/main" id="{DF364C30-887B-4585-BC66-C7B00B91CECF}"/>
                </a:ext>
              </a:extLst>
            </p:cNvPr>
            <p:cNvSpPr txBox="1">
              <a:spLocks/>
            </p:cNvSpPr>
            <p:nvPr/>
          </p:nvSpPr>
          <p:spPr>
            <a:xfrm>
              <a:off x="4107652" y="2435751"/>
              <a:ext cx="140245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smtClean="0">
                  <a:effectLst/>
                  <a:latin typeface="UD デジタル 教科書体 NP-R" panose="02020400000000000000" pitchFamily="18" charset="-128"/>
                  <a:ea typeface="UD デジタル 教科書体 NP-R" panose="02020400000000000000" pitchFamily="18" charset="-128"/>
                </a:rPr>
                <a:t>き</a:t>
              </a:r>
              <a:r>
                <a:rPr lang="ja-JP" altLang="en-US" sz="2000" spc="-150" dirty="0" smtClean="0">
                  <a:effectLst/>
                  <a:latin typeface="UD デジタル 教科書体 NP-R" panose="02020400000000000000" pitchFamily="18" charset="-128"/>
                  <a:ea typeface="UD デジタル 教科書体 NP-R" panose="02020400000000000000" pitchFamily="18" charset="-128"/>
                </a:rPr>
                <a:t>　</a:t>
              </a:r>
              <a:r>
                <a:rPr lang="ja-JP" altLang="en-US" sz="2800" spc="-150" dirty="0" smtClean="0">
                  <a:effectLst/>
                  <a:latin typeface="UD デジタル 教科書体 NP-R" panose="02020400000000000000" pitchFamily="18" charset="-128"/>
                  <a:ea typeface="UD デジタル 教科書体 NP-R" panose="02020400000000000000" pitchFamily="18" charset="-128"/>
                </a:rPr>
                <a:t>も</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grpSp>
      <p:pic>
        <p:nvPicPr>
          <p:cNvPr id="5" name="図 4"/>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185157" y="4007340"/>
            <a:ext cx="1680673" cy="1680673"/>
          </a:xfrm>
          <a:prstGeom prst="rect">
            <a:avLst/>
          </a:prstGeom>
        </p:spPr>
      </p:pic>
      <p:sp>
        <p:nvSpPr>
          <p:cNvPr id="6" name="正方形/長方形 5"/>
          <p:cNvSpPr/>
          <p:nvPr/>
        </p:nvSpPr>
        <p:spPr>
          <a:xfrm>
            <a:off x="6253316" y="3345540"/>
            <a:ext cx="4749965" cy="3067665"/>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2" name="グループ化 1"/>
          <p:cNvGrpSpPr/>
          <p:nvPr/>
        </p:nvGrpSpPr>
        <p:grpSpPr>
          <a:xfrm>
            <a:off x="6418107" y="4043480"/>
            <a:ext cx="3800503" cy="1927915"/>
            <a:chOff x="2076268" y="3993086"/>
            <a:chExt cx="3800503" cy="1927915"/>
          </a:xfrm>
        </p:grpSpPr>
        <p:sp>
          <p:nvSpPr>
            <p:cNvPr id="56" name="円/楕円 3">
              <a:extLst>
                <a:ext uri="{FF2B5EF4-FFF2-40B4-BE49-F238E27FC236}">
                  <a16:creationId xmlns="" xmlns:a16="http://schemas.microsoft.com/office/drawing/2014/main" id="{3CD39000-38CA-4F10-AD0B-00E99D320E39}"/>
                </a:ext>
              </a:extLst>
            </p:cNvPr>
            <p:cNvSpPr/>
            <p:nvPr/>
          </p:nvSpPr>
          <p:spPr>
            <a:xfrm>
              <a:off x="2485161" y="4193723"/>
              <a:ext cx="438834" cy="43883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6">
              <a:extLst>
                <a:ext uri="{FF2B5EF4-FFF2-40B4-BE49-F238E27FC236}">
                  <a16:creationId xmlns="" xmlns:a16="http://schemas.microsoft.com/office/drawing/2014/main" id="{B70DEC71-8CB4-4FDA-821F-4B5F5D1C6D88}"/>
                </a:ext>
              </a:extLst>
            </p:cNvPr>
            <p:cNvSpPr/>
            <p:nvPr/>
          </p:nvSpPr>
          <p:spPr>
            <a:xfrm>
              <a:off x="3000586" y="3993086"/>
              <a:ext cx="297272" cy="29726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7">
              <a:extLst>
                <a:ext uri="{FF2B5EF4-FFF2-40B4-BE49-F238E27FC236}">
                  <a16:creationId xmlns="" xmlns:a16="http://schemas.microsoft.com/office/drawing/2014/main" id="{11011148-3C1C-4721-87A3-A4BC34CD48F0}"/>
                </a:ext>
              </a:extLst>
            </p:cNvPr>
            <p:cNvSpPr/>
            <p:nvPr/>
          </p:nvSpPr>
          <p:spPr>
            <a:xfrm>
              <a:off x="2076268" y="4794882"/>
              <a:ext cx="691308" cy="69130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8">
              <a:extLst>
                <a:ext uri="{FF2B5EF4-FFF2-40B4-BE49-F238E27FC236}">
                  <a16:creationId xmlns="" xmlns:a16="http://schemas.microsoft.com/office/drawing/2014/main" id="{2BEBCD18-28CF-4920-95C1-5DE47561EA60}"/>
                </a:ext>
              </a:extLst>
            </p:cNvPr>
            <p:cNvSpPr/>
            <p:nvPr/>
          </p:nvSpPr>
          <p:spPr>
            <a:xfrm>
              <a:off x="2100923" y="4452319"/>
              <a:ext cx="304526" cy="30452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a:extLst>
                <a:ext uri="{FF2B5EF4-FFF2-40B4-BE49-F238E27FC236}">
                  <a16:creationId xmlns="" xmlns:a16="http://schemas.microsoft.com/office/drawing/2014/main" id="{19C3470E-B6AC-45EE-8ECE-23ED4D69AEC6}"/>
                </a:ext>
              </a:extLst>
            </p:cNvPr>
            <p:cNvSpPr/>
            <p:nvPr/>
          </p:nvSpPr>
          <p:spPr>
            <a:xfrm>
              <a:off x="2542900" y="5418451"/>
              <a:ext cx="371432" cy="37142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3">
              <a:extLst>
                <a:ext uri="{FF2B5EF4-FFF2-40B4-BE49-F238E27FC236}">
                  <a16:creationId xmlns="" xmlns:a16="http://schemas.microsoft.com/office/drawing/2014/main" id="{DEC897AC-DA5F-4C7A-8DEC-82B68235EA7A}"/>
                </a:ext>
              </a:extLst>
            </p:cNvPr>
            <p:cNvSpPr/>
            <p:nvPr/>
          </p:nvSpPr>
          <p:spPr>
            <a:xfrm>
              <a:off x="5386187" y="5174693"/>
              <a:ext cx="438834" cy="43883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
              <a:extLst>
                <a:ext uri="{FF2B5EF4-FFF2-40B4-BE49-F238E27FC236}">
                  <a16:creationId xmlns="" xmlns:a16="http://schemas.microsoft.com/office/drawing/2014/main" id="{FB760913-F3AF-4481-9F9D-DCA883733B1F}"/>
                </a:ext>
              </a:extLst>
            </p:cNvPr>
            <p:cNvSpPr/>
            <p:nvPr/>
          </p:nvSpPr>
          <p:spPr>
            <a:xfrm>
              <a:off x="5135837" y="5623733"/>
              <a:ext cx="297272" cy="29726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7">
              <a:extLst>
                <a:ext uri="{FF2B5EF4-FFF2-40B4-BE49-F238E27FC236}">
                  <a16:creationId xmlns="" xmlns:a16="http://schemas.microsoft.com/office/drawing/2014/main" id="{40B1F9DF-4914-43EF-8A99-2BAAC883F0AB}"/>
                </a:ext>
              </a:extLst>
            </p:cNvPr>
            <p:cNvSpPr/>
            <p:nvPr/>
          </p:nvSpPr>
          <p:spPr>
            <a:xfrm>
              <a:off x="5075312" y="4169211"/>
              <a:ext cx="691308" cy="69130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8">
              <a:extLst>
                <a:ext uri="{FF2B5EF4-FFF2-40B4-BE49-F238E27FC236}">
                  <a16:creationId xmlns="" xmlns:a16="http://schemas.microsoft.com/office/drawing/2014/main" id="{92CFAD9E-C6C6-4EF6-A4F8-51DC3A25CCFA}"/>
                </a:ext>
              </a:extLst>
            </p:cNvPr>
            <p:cNvSpPr/>
            <p:nvPr/>
          </p:nvSpPr>
          <p:spPr>
            <a:xfrm>
              <a:off x="4710305" y="4398011"/>
              <a:ext cx="304526" cy="30452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10">
              <a:extLst>
                <a:ext uri="{FF2B5EF4-FFF2-40B4-BE49-F238E27FC236}">
                  <a16:creationId xmlns="" xmlns:a16="http://schemas.microsoft.com/office/drawing/2014/main" id="{7660B11B-2AC2-40D5-B6A0-61A524D3A1C8}"/>
                </a:ext>
              </a:extLst>
            </p:cNvPr>
            <p:cNvSpPr/>
            <p:nvPr/>
          </p:nvSpPr>
          <p:spPr>
            <a:xfrm>
              <a:off x="5505339" y="4792782"/>
              <a:ext cx="371432" cy="37142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8">
              <a:extLst>
                <a:ext uri="{FF2B5EF4-FFF2-40B4-BE49-F238E27FC236}">
                  <a16:creationId xmlns="" xmlns:a16="http://schemas.microsoft.com/office/drawing/2014/main" id="{948497DA-A3AD-497F-AF36-EE5FA3603485}"/>
                </a:ext>
              </a:extLst>
            </p:cNvPr>
            <p:cNvSpPr/>
            <p:nvPr/>
          </p:nvSpPr>
          <p:spPr>
            <a:xfrm>
              <a:off x="5053659" y="4868575"/>
              <a:ext cx="304526" cy="30452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18983" y="4399218"/>
            <a:ext cx="1603787" cy="1544855"/>
          </a:xfrm>
          <a:prstGeom prst="rect">
            <a:avLst/>
          </a:prstGeom>
        </p:spPr>
      </p:pic>
      <p:pic>
        <p:nvPicPr>
          <p:cNvPr id="67" name="図 6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485262" y="4355727"/>
            <a:ext cx="1666195" cy="1666167"/>
          </a:xfrm>
          <a:prstGeom prst="rect">
            <a:avLst/>
          </a:prstGeom>
        </p:spPr>
      </p:pic>
      <p:pic>
        <p:nvPicPr>
          <p:cNvPr id="7" name="図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00746" y="4205144"/>
            <a:ext cx="1520961" cy="1891107"/>
          </a:xfrm>
          <a:prstGeom prst="rect">
            <a:avLst/>
          </a:prstGeom>
        </p:spPr>
      </p:pic>
      <p:grpSp>
        <p:nvGrpSpPr>
          <p:cNvPr id="4" name="グループ化 3"/>
          <p:cNvGrpSpPr/>
          <p:nvPr/>
        </p:nvGrpSpPr>
        <p:grpSpPr>
          <a:xfrm>
            <a:off x="1188721" y="113990"/>
            <a:ext cx="9814560" cy="2285588"/>
            <a:chOff x="1188721" y="25502"/>
            <a:chExt cx="9814560" cy="2285588"/>
          </a:xfrm>
        </p:grpSpPr>
        <p:sp>
          <p:nvSpPr>
            <p:cNvPr id="9" name="正方形/長方形 8"/>
            <p:cNvSpPr/>
            <p:nvPr/>
          </p:nvSpPr>
          <p:spPr>
            <a:xfrm>
              <a:off x="1463040" y="298231"/>
              <a:ext cx="9265922" cy="2012859"/>
            </a:xfrm>
            <a:prstGeom prst="rect">
              <a:avLst/>
            </a:prstGeom>
          </p:spPr>
          <p:txBody>
            <a:bodyPr wrap="square">
              <a:spAutoFit/>
            </a:bodyPr>
            <a:lstStyle/>
            <a:p>
              <a:pPr algn="ctr">
                <a:lnSpc>
                  <a:spcPct val="130000"/>
                </a:lnSpc>
              </a:pPr>
              <a:r>
                <a:rPr lang="ja-JP" altLang="en-US" sz="4800" dirty="0">
                  <a:latin typeface="UD デジタル 教科書体 NK-R" panose="02020400000000000000" pitchFamily="18" charset="-128"/>
                  <a:ea typeface="UD デジタル 教科書体 NK-R" panose="02020400000000000000" pitchFamily="18" charset="-128"/>
                </a:rPr>
                <a:t>勇気を出して</a:t>
              </a:r>
              <a:endParaRPr lang="en-US" altLang="ja-JP" sz="4800" dirty="0">
                <a:latin typeface="UD デジタル 教科書体 NK-R" panose="02020400000000000000" pitchFamily="18" charset="-128"/>
                <a:ea typeface="UD デジタル 教科書体 NK-R" panose="02020400000000000000" pitchFamily="18" charset="-128"/>
              </a:endParaRPr>
            </a:p>
            <a:p>
              <a:pPr algn="ctr">
                <a:lnSpc>
                  <a:spcPct val="130000"/>
                </a:lnSpc>
              </a:pPr>
              <a:r>
                <a:rPr lang="ja-JP" altLang="en-US" sz="4800" dirty="0">
                  <a:latin typeface="UD デジタル 教科書体 NK-R" panose="02020400000000000000" pitchFamily="18" charset="-128"/>
                  <a:ea typeface="UD デジタル 教科書体 NK-R" panose="02020400000000000000" pitchFamily="18" charset="-128"/>
                </a:rPr>
                <a:t>あなたを信じて相談してくれた</a:t>
              </a:r>
            </a:p>
          </p:txBody>
        </p:sp>
        <p:grpSp>
          <p:nvGrpSpPr>
            <p:cNvPr id="29" name="グループ化 28"/>
            <p:cNvGrpSpPr/>
            <p:nvPr/>
          </p:nvGrpSpPr>
          <p:grpSpPr>
            <a:xfrm>
              <a:off x="1188721" y="25502"/>
              <a:ext cx="9814560" cy="2204363"/>
              <a:chOff x="1541968" y="39254"/>
              <a:chExt cx="9108065" cy="2204363"/>
            </a:xfrm>
          </p:grpSpPr>
          <p:cxnSp>
            <p:nvCxnSpPr>
              <p:cNvPr id="30" name="直線コネクタ 29"/>
              <p:cNvCxnSpPr/>
              <p:nvPr/>
            </p:nvCxnSpPr>
            <p:spPr>
              <a:xfrm>
                <a:off x="1541968" y="2243617"/>
                <a:ext cx="9108065" cy="0"/>
              </a:xfrm>
              <a:prstGeom prst="line">
                <a:avLst/>
              </a:prstGeom>
              <a:ln w="76200">
                <a:solidFill>
                  <a:srgbClr val="FF6600"/>
                </a:solidFill>
                <a:prstDash val="sysDot"/>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41968" y="39254"/>
                <a:ext cx="9108065" cy="0"/>
              </a:xfrm>
              <a:prstGeom prst="line">
                <a:avLst/>
              </a:prstGeom>
              <a:ln w="76200">
                <a:solidFill>
                  <a:srgbClr val="FF6600"/>
                </a:solidFill>
                <a:prstDash val="sysDot"/>
              </a:ln>
            </p:spPr>
            <p:style>
              <a:lnRef idx="1">
                <a:schemeClr val="accent1"/>
              </a:lnRef>
              <a:fillRef idx="0">
                <a:schemeClr val="accent1"/>
              </a:fillRef>
              <a:effectRef idx="0">
                <a:schemeClr val="accent1"/>
              </a:effectRef>
              <a:fontRef idx="minor">
                <a:schemeClr val="tx1"/>
              </a:fontRef>
            </p:style>
          </p:cxnSp>
        </p:grpSp>
        <p:sp>
          <p:nvSpPr>
            <p:cNvPr id="32" name="タイトル 1"/>
            <p:cNvSpPr txBox="1">
              <a:spLocks/>
            </p:cNvSpPr>
            <p:nvPr/>
          </p:nvSpPr>
          <p:spPr>
            <a:xfrm>
              <a:off x="4308704" y="89294"/>
              <a:ext cx="140629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ゆうき</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34" name="タイトル 1"/>
            <p:cNvSpPr txBox="1">
              <a:spLocks/>
            </p:cNvSpPr>
            <p:nvPr/>
          </p:nvSpPr>
          <p:spPr>
            <a:xfrm>
              <a:off x="4103814" y="1023248"/>
              <a:ext cx="140629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latin typeface="UD デジタル 教科書体 NP-R" panose="02020400000000000000" pitchFamily="18" charset="-128"/>
                  <a:ea typeface="UD デジタル 教科書体 NP-R" panose="02020400000000000000" pitchFamily="18" charset="-128"/>
                </a:rPr>
                <a:t>しん</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sp>
          <p:nvSpPr>
            <p:cNvPr id="33" name="タイトル 1">
              <a:extLst>
                <a:ext uri="{FF2B5EF4-FFF2-40B4-BE49-F238E27FC236}">
                  <a16:creationId xmlns="" xmlns:a16="http://schemas.microsoft.com/office/drawing/2014/main" id="{063F0C45-0F53-48E1-B7CE-3CBC553C3F22}"/>
                </a:ext>
              </a:extLst>
            </p:cNvPr>
            <p:cNvSpPr txBox="1">
              <a:spLocks/>
            </p:cNvSpPr>
            <p:nvPr/>
          </p:nvSpPr>
          <p:spPr>
            <a:xfrm>
              <a:off x="5813465" y="1023248"/>
              <a:ext cx="1826232"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そうだん</a:t>
              </a:r>
            </a:p>
          </p:txBody>
        </p:sp>
      </p:grpSp>
    </p:spTree>
    <p:extLst>
      <p:ext uri="{BB962C8B-B14F-4D97-AF65-F5344CB8AC3E}">
        <p14:creationId xmlns:p14="http://schemas.microsoft.com/office/powerpoint/2010/main" val="864067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5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7"/>
                                        </p:tgtEl>
                                        <p:attrNameLst>
                                          <p:attrName>style.visibility</p:attrName>
                                        </p:attrNameLst>
                                      </p:cBhvr>
                                      <p:to>
                                        <p:strVal val="visible"/>
                                      </p:to>
                                    </p:set>
                                    <p:animEffect transition="in" filter="fade">
                                      <p:cBhvr>
                                        <p:cTn id="15" dur="1500"/>
                                        <p:tgtEl>
                                          <p:spTgt spid="67"/>
                                        </p:tgtEl>
                                      </p:cBhvr>
                                    </p:animEffect>
                                  </p:childTnLst>
                                </p:cTn>
                              </p:par>
                              <p:par>
                                <p:cTn id="16" presetID="10" presetClass="entr" presetSubtype="0" fill="hold" grpId="1"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500"/>
                                        <p:tgtEl>
                                          <p:spTgt spid="6"/>
                                        </p:tgtEl>
                                      </p:cBhvr>
                                    </p:animEffect>
                                  </p:childTnLst>
                                </p:cTn>
                              </p:par>
                            </p:childTnLst>
                          </p:cTn>
                        </p:par>
                        <p:par>
                          <p:cTn id="19" fill="hold">
                            <p:stCondLst>
                              <p:cond delay="1500"/>
                            </p:stCondLst>
                            <p:childTnLst>
                              <p:par>
                                <p:cTn id="20" presetID="10" presetClass="entr" presetSubtype="0"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図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186349" y="4148333"/>
            <a:ext cx="1551541" cy="1809377"/>
          </a:xfrm>
          <a:prstGeom prst="rect">
            <a:avLst/>
          </a:prstGeom>
        </p:spPr>
      </p:pic>
      <p:sp>
        <p:nvSpPr>
          <p:cNvPr id="8" name="正方形/長方形 7"/>
          <p:cNvSpPr/>
          <p:nvPr/>
        </p:nvSpPr>
        <p:spPr>
          <a:xfrm>
            <a:off x="7318267" y="381754"/>
            <a:ext cx="4347665" cy="830997"/>
          </a:xfrm>
          <a:prstGeom prst="rect">
            <a:avLst/>
          </a:prstGeom>
        </p:spPr>
        <p:txBody>
          <a:bodyPr wrap="none">
            <a:spAutoFit/>
          </a:bodyPr>
          <a:lstStyle/>
          <a:p>
            <a:r>
              <a:rPr lang="ja-JP" altLang="en-US" sz="4800" dirty="0">
                <a:latin typeface="UD デジタル 教科書体 NK-R" panose="02020400000000000000" pitchFamily="18" charset="-128"/>
                <a:ea typeface="UD デジタル 教科書体 NK-R" panose="02020400000000000000" pitchFamily="18" charset="-128"/>
              </a:rPr>
              <a:t>そのようなときは</a:t>
            </a:r>
          </a:p>
        </p:txBody>
      </p:sp>
      <p:grpSp>
        <p:nvGrpSpPr>
          <p:cNvPr id="2" name="グループ化 1">
            <a:extLst>
              <a:ext uri="{FF2B5EF4-FFF2-40B4-BE49-F238E27FC236}">
                <a16:creationId xmlns="" xmlns:a16="http://schemas.microsoft.com/office/drawing/2014/main" id="{A0FB0CEF-E42D-4C34-9DF9-650BBA714464}"/>
              </a:ext>
            </a:extLst>
          </p:cNvPr>
          <p:cNvGrpSpPr/>
          <p:nvPr/>
        </p:nvGrpSpPr>
        <p:grpSpPr>
          <a:xfrm>
            <a:off x="280442" y="-5864"/>
            <a:ext cx="6824465" cy="1218615"/>
            <a:chOff x="280442" y="-5864"/>
            <a:chExt cx="6824465" cy="1218615"/>
          </a:xfrm>
        </p:grpSpPr>
        <p:sp>
          <p:nvSpPr>
            <p:cNvPr id="38" name="正方形/長方形 37"/>
            <p:cNvSpPr/>
            <p:nvPr/>
          </p:nvSpPr>
          <p:spPr>
            <a:xfrm>
              <a:off x="493802" y="381754"/>
              <a:ext cx="6611105" cy="830997"/>
            </a:xfrm>
            <a:prstGeom prst="rect">
              <a:avLst/>
            </a:prstGeom>
          </p:spPr>
          <p:txBody>
            <a:bodyPr wrap="none">
              <a:spAutoFit/>
            </a:bodyPr>
            <a:lstStyle/>
            <a:p>
              <a:r>
                <a:rPr lang="ja-JP" altLang="en-US" sz="4800" dirty="0">
                  <a:latin typeface="UD デジタル 教科書体 NK-R" panose="02020400000000000000" pitchFamily="18" charset="-128"/>
                  <a:ea typeface="UD デジタル 教科書体 NK-R" panose="02020400000000000000" pitchFamily="18" charset="-128"/>
                </a:rPr>
                <a:t>何もしてあげられない・・・</a:t>
              </a:r>
            </a:p>
          </p:txBody>
        </p:sp>
        <p:sp>
          <p:nvSpPr>
            <p:cNvPr id="9" name="タイトル 1">
              <a:extLst>
                <a:ext uri="{FF2B5EF4-FFF2-40B4-BE49-F238E27FC236}">
                  <a16:creationId xmlns="" xmlns:a16="http://schemas.microsoft.com/office/drawing/2014/main" id="{66DC2193-824D-460C-8D46-A80F27279C02}"/>
                </a:ext>
              </a:extLst>
            </p:cNvPr>
            <p:cNvSpPr txBox="1">
              <a:spLocks/>
            </p:cNvSpPr>
            <p:nvPr/>
          </p:nvSpPr>
          <p:spPr>
            <a:xfrm>
              <a:off x="280442" y="-5864"/>
              <a:ext cx="123994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なに</a:t>
              </a:r>
            </a:p>
          </p:txBody>
        </p:sp>
      </p:grpSp>
      <p:grpSp>
        <p:nvGrpSpPr>
          <p:cNvPr id="3" name="グループ化 2">
            <a:extLst>
              <a:ext uri="{FF2B5EF4-FFF2-40B4-BE49-F238E27FC236}">
                <a16:creationId xmlns="" xmlns:a16="http://schemas.microsoft.com/office/drawing/2014/main" id="{ACEA8561-BCEC-4206-8A44-FB5FDF18BE35}"/>
              </a:ext>
            </a:extLst>
          </p:cNvPr>
          <p:cNvGrpSpPr/>
          <p:nvPr/>
        </p:nvGrpSpPr>
        <p:grpSpPr>
          <a:xfrm>
            <a:off x="226468" y="1877167"/>
            <a:ext cx="5471305" cy="4404384"/>
            <a:chOff x="226468" y="1877167"/>
            <a:chExt cx="5471305" cy="4404384"/>
          </a:xfrm>
        </p:grpSpPr>
        <p:grpSp>
          <p:nvGrpSpPr>
            <p:cNvPr id="40" name="グループ化 39"/>
            <p:cNvGrpSpPr/>
            <p:nvPr/>
          </p:nvGrpSpPr>
          <p:grpSpPr>
            <a:xfrm>
              <a:off x="226468" y="1877167"/>
              <a:ext cx="5471305" cy="4404384"/>
              <a:chOff x="226468" y="1877167"/>
              <a:chExt cx="5471305" cy="4404384"/>
            </a:xfrm>
          </p:grpSpPr>
          <p:sp>
            <p:nvSpPr>
              <p:cNvPr id="36" name="正方形/長方形 35"/>
              <p:cNvSpPr/>
              <p:nvPr/>
            </p:nvSpPr>
            <p:spPr>
              <a:xfrm>
                <a:off x="226468" y="1877167"/>
                <a:ext cx="5471305" cy="4404384"/>
              </a:xfrm>
              <a:prstGeom prst="rect">
                <a:avLst/>
              </a:prstGeom>
              <a:solidFill>
                <a:schemeClr val="bg1"/>
              </a:solidFill>
              <a:ln w="101600">
                <a:solidFill>
                  <a:srgbClr val="FF6600"/>
                </a:solidFill>
              </a:ln>
            </p:spPr>
            <p:txBody>
              <a:bodyPr wrap="square" lIns="216000" tIns="144000" anchor="t" anchorCtr="0">
                <a:noAutofit/>
              </a:bodyPr>
              <a:lstStyle/>
              <a:p>
                <a:pPr algn="ctr">
                  <a:lnSpc>
                    <a:spcPct val="150000"/>
                  </a:lnSpc>
                </a:pPr>
                <a:r>
                  <a:rPr lang="ja-JP" altLang="en-US" sz="4800" spc="-150" dirty="0">
                    <a:latin typeface="UD デジタル 教科書体 NK-R" panose="02020400000000000000" pitchFamily="18" charset="-128"/>
                    <a:ea typeface="UD デジタル 教科書体 NK-R" panose="02020400000000000000" pitchFamily="18" charset="-128"/>
                  </a:rPr>
                  <a:t>いっしょうけんめいに</a:t>
                </a:r>
                <a:r>
                  <a:rPr lang="en-US" altLang="ja-JP" sz="4800" spc="-150" dirty="0">
                    <a:latin typeface="UD デジタル 教科書体 NK-R" panose="02020400000000000000" pitchFamily="18" charset="-128"/>
                    <a:ea typeface="UD デジタル 教科書体 NK-R" panose="02020400000000000000" pitchFamily="18" charset="-128"/>
                  </a:rPr>
                  <a:t/>
                </a:r>
                <a:br>
                  <a:rPr lang="en-US" altLang="ja-JP" sz="4800" spc="-150" dirty="0">
                    <a:latin typeface="UD デジタル 教科書体 NK-R" panose="02020400000000000000" pitchFamily="18" charset="-128"/>
                    <a:ea typeface="UD デジタル 教科書体 NK-R" panose="02020400000000000000" pitchFamily="18" charset="-128"/>
                  </a:rPr>
                </a:br>
                <a:r>
                  <a:rPr lang="ja-JP" altLang="en-US" sz="4800" spc="-150" dirty="0">
                    <a:latin typeface="UD デジタル 教科書体 NK-R" panose="02020400000000000000" pitchFamily="18" charset="-128"/>
                    <a:ea typeface="UD デジタル 教科書体 NK-R" panose="02020400000000000000" pitchFamily="18" charset="-128"/>
                  </a:rPr>
                  <a:t>話を聞く</a:t>
                </a:r>
                <a:endParaRPr lang="ja-JP" altLang="en-US" sz="4800" spc="-150" dirty="0"/>
              </a:p>
            </p:txBody>
          </p:sp>
          <p:pic>
            <p:nvPicPr>
              <p:cNvPr id="35" name="図 3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1641" y="4066603"/>
                <a:ext cx="1520961" cy="1891107"/>
              </a:xfrm>
              <a:prstGeom prst="rect">
                <a:avLst/>
              </a:prstGeom>
            </p:spPr>
          </p:pic>
          <p:pic>
            <p:nvPicPr>
              <p:cNvPr id="37" name="図 36"/>
              <p:cNvPicPr>
                <a:picLocks noChangeAspect="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rot="4465845">
                <a:off x="3431714" y="4441053"/>
                <a:ext cx="1220125" cy="617783"/>
              </a:xfrm>
              <a:prstGeom prst="rect">
                <a:avLst/>
              </a:prstGeom>
            </p:spPr>
          </p:pic>
        </p:grpSp>
        <p:sp>
          <p:nvSpPr>
            <p:cNvPr id="10" name="タイトル 1">
              <a:extLst>
                <a:ext uri="{FF2B5EF4-FFF2-40B4-BE49-F238E27FC236}">
                  <a16:creationId xmlns="" xmlns:a16="http://schemas.microsoft.com/office/drawing/2014/main" id="{E1A9EAD2-C190-4237-8954-945C2EBE3C36}"/>
                </a:ext>
              </a:extLst>
            </p:cNvPr>
            <p:cNvSpPr txBox="1">
              <a:spLocks/>
            </p:cNvSpPr>
            <p:nvPr/>
          </p:nvSpPr>
          <p:spPr>
            <a:xfrm>
              <a:off x="1648432" y="2892396"/>
              <a:ext cx="132336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はなし</a:t>
              </a:r>
            </a:p>
          </p:txBody>
        </p:sp>
        <p:sp>
          <p:nvSpPr>
            <p:cNvPr id="11" name="タイトル 1">
              <a:extLst>
                <a:ext uri="{FF2B5EF4-FFF2-40B4-BE49-F238E27FC236}">
                  <a16:creationId xmlns="" xmlns:a16="http://schemas.microsoft.com/office/drawing/2014/main" id="{32451F7D-D444-4A8C-A72D-4CC3DFF035C3}"/>
                </a:ext>
              </a:extLst>
            </p:cNvPr>
            <p:cNvSpPr txBox="1">
              <a:spLocks/>
            </p:cNvSpPr>
            <p:nvPr/>
          </p:nvSpPr>
          <p:spPr>
            <a:xfrm>
              <a:off x="3037582" y="2892396"/>
              <a:ext cx="68502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き</a:t>
              </a:r>
            </a:p>
          </p:txBody>
        </p:sp>
      </p:grpSp>
    </p:spTree>
    <p:extLst>
      <p:ext uri="{BB962C8B-B14F-4D97-AF65-F5344CB8AC3E}">
        <p14:creationId xmlns:p14="http://schemas.microsoft.com/office/powerpoint/2010/main" val="1902609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5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0107090" y="1423751"/>
            <a:ext cx="1666195" cy="1666167"/>
          </a:xfrm>
          <a:prstGeom prst="rect">
            <a:avLst/>
          </a:prstGeom>
        </p:spPr>
      </p:pic>
      <p:grpSp>
        <p:nvGrpSpPr>
          <p:cNvPr id="17" name="グループ化 16"/>
          <p:cNvGrpSpPr/>
          <p:nvPr/>
        </p:nvGrpSpPr>
        <p:grpSpPr>
          <a:xfrm>
            <a:off x="7011090" y="2048783"/>
            <a:ext cx="3096000" cy="1258111"/>
            <a:chOff x="6340530" y="-69291"/>
            <a:chExt cx="3096000" cy="1258111"/>
          </a:xfrm>
        </p:grpSpPr>
        <p:sp>
          <p:nvSpPr>
            <p:cNvPr id="13" name="正方形/長方形 12"/>
            <p:cNvSpPr/>
            <p:nvPr/>
          </p:nvSpPr>
          <p:spPr>
            <a:xfrm>
              <a:off x="6340530" y="840345"/>
              <a:ext cx="3096000" cy="306532"/>
            </a:xfrm>
            <a:prstGeom prst="rect">
              <a:avLst/>
            </a:prstGeom>
            <a:solidFill>
              <a:schemeClr val="accent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 name="正方形/長方形 2"/>
            <p:cNvSpPr/>
            <p:nvPr/>
          </p:nvSpPr>
          <p:spPr>
            <a:xfrm>
              <a:off x="6386250" y="357823"/>
              <a:ext cx="2932213" cy="830997"/>
            </a:xfrm>
            <a:prstGeom prst="rect">
              <a:avLst/>
            </a:prstGeom>
          </p:spPr>
          <p:txBody>
            <a:bodyPr wrap="none">
              <a:spAutoFit/>
            </a:bodyPr>
            <a:lstStyle/>
            <a:p>
              <a:r>
                <a:rPr lang="ja-JP" altLang="en-US" sz="4800" spc="-150" dirty="0">
                  <a:latin typeface="UD デジタル 教科書体 NK-R" panose="02020400000000000000" pitchFamily="18" charset="-128"/>
                  <a:ea typeface="UD デジタル 教科書体 NK-R" panose="02020400000000000000" pitchFamily="18" charset="-128"/>
                </a:rPr>
                <a:t>安心できる</a:t>
              </a:r>
              <a:endParaRPr lang="ja-JP" altLang="en-US" sz="4800" spc="-150" dirty="0"/>
            </a:p>
          </p:txBody>
        </p:sp>
        <p:sp>
          <p:nvSpPr>
            <p:cNvPr id="14" name="タイトル 1"/>
            <p:cNvSpPr txBox="1">
              <a:spLocks/>
            </p:cNvSpPr>
            <p:nvPr/>
          </p:nvSpPr>
          <p:spPr>
            <a:xfrm>
              <a:off x="6386250" y="-69291"/>
              <a:ext cx="187498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あんしん</a:t>
              </a:r>
            </a:p>
          </p:txBody>
        </p:sp>
      </p:grpSp>
      <p:grpSp>
        <p:nvGrpSpPr>
          <p:cNvPr id="18" name="グループ化 17"/>
          <p:cNvGrpSpPr/>
          <p:nvPr/>
        </p:nvGrpSpPr>
        <p:grpSpPr>
          <a:xfrm>
            <a:off x="6998342" y="3595634"/>
            <a:ext cx="4656748" cy="1276143"/>
            <a:chOff x="6327782" y="1150149"/>
            <a:chExt cx="4656748" cy="1276143"/>
          </a:xfrm>
        </p:grpSpPr>
        <p:sp>
          <p:nvSpPr>
            <p:cNvPr id="11" name="正方形/長方形 10"/>
            <p:cNvSpPr/>
            <p:nvPr/>
          </p:nvSpPr>
          <p:spPr>
            <a:xfrm>
              <a:off x="6340530" y="2071753"/>
              <a:ext cx="4644000" cy="306532"/>
            </a:xfrm>
            <a:prstGeom prst="rect">
              <a:avLst/>
            </a:prstGeom>
            <a:solidFill>
              <a:schemeClr val="accent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 name="正方形/長方形 3"/>
            <p:cNvSpPr/>
            <p:nvPr/>
          </p:nvSpPr>
          <p:spPr>
            <a:xfrm>
              <a:off x="6386250" y="1595295"/>
              <a:ext cx="4495141" cy="830997"/>
            </a:xfrm>
            <a:prstGeom prst="rect">
              <a:avLst/>
            </a:prstGeom>
          </p:spPr>
          <p:txBody>
            <a:bodyPr wrap="none">
              <a:spAutoFit/>
            </a:bodyPr>
            <a:lstStyle/>
            <a:p>
              <a:r>
                <a:rPr lang="ja-JP" altLang="en-US" sz="4800" spc="-150" dirty="0">
                  <a:latin typeface="UD デジタル 教科書体 NK-R" panose="02020400000000000000" pitchFamily="18" charset="-128"/>
                  <a:ea typeface="UD デジタル 教科書体 NK-R" panose="02020400000000000000" pitchFamily="18" charset="-128"/>
                </a:rPr>
                <a:t>気持ちが軽くなる</a:t>
              </a:r>
              <a:endParaRPr lang="ja-JP" altLang="en-US" sz="4800" spc="-150" dirty="0"/>
            </a:p>
          </p:txBody>
        </p:sp>
        <p:sp>
          <p:nvSpPr>
            <p:cNvPr id="15" name="タイトル 1"/>
            <p:cNvSpPr txBox="1">
              <a:spLocks/>
            </p:cNvSpPr>
            <p:nvPr/>
          </p:nvSpPr>
          <p:spPr>
            <a:xfrm>
              <a:off x="8487702" y="1150149"/>
              <a:ext cx="1110062"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かる</a:t>
              </a:r>
            </a:p>
          </p:txBody>
        </p:sp>
        <p:sp>
          <p:nvSpPr>
            <p:cNvPr id="33" name="タイトル 1">
              <a:extLst>
                <a:ext uri="{FF2B5EF4-FFF2-40B4-BE49-F238E27FC236}">
                  <a16:creationId xmlns="" xmlns:a16="http://schemas.microsoft.com/office/drawing/2014/main" id="{093BFB53-4138-4193-A1F8-E991DB00C125}"/>
                </a:ext>
              </a:extLst>
            </p:cNvPr>
            <p:cNvSpPr txBox="1">
              <a:spLocks/>
            </p:cNvSpPr>
            <p:nvPr/>
          </p:nvSpPr>
          <p:spPr>
            <a:xfrm>
              <a:off x="6327782" y="1150149"/>
              <a:ext cx="142540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smtClean="0">
                  <a:effectLst/>
                  <a:latin typeface="UD デジタル 教科書体 NP-R" panose="02020400000000000000" pitchFamily="18" charset="-128"/>
                  <a:ea typeface="UD デジタル 教科書体 NP-R" panose="02020400000000000000" pitchFamily="18" charset="-128"/>
                </a:rPr>
                <a:t>き</a:t>
              </a:r>
              <a:r>
                <a:rPr lang="ja-JP" altLang="en-US" sz="2000" spc="-150" dirty="0" smtClean="0">
                  <a:effectLst/>
                  <a:latin typeface="UD デジタル 教科書体 NP-R" panose="02020400000000000000" pitchFamily="18" charset="-128"/>
                  <a:ea typeface="UD デジタル 教科書体 NP-R" panose="02020400000000000000" pitchFamily="18" charset="-128"/>
                </a:rPr>
                <a:t>　</a:t>
              </a:r>
              <a:r>
                <a:rPr lang="ja-JP" altLang="en-US" sz="2800" spc="-150" dirty="0" smtClean="0">
                  <a:effectLst/>
                  <a:latin typeface="UD デジタル 教科書体 NP-R" panose="02020400000000000000" pitchFamily="18" charset="-128"/>
                  <a:ea typeface="UD デジタル 教科書体 NP-R" panose="02020400000000000000" pitchFamily="18" charset="-128"/>
                </a:rPr>
                <a:t>も</a:t>
              </a:r>
              <a:endParaRPr lang="ja-JP" altLang="en-US" sz="2800" spc="-150" dirty="0">
                <a:effectLst/>
                <a:latin typeface="UD デジタル 教科書体 NP-R" panose="02020400000000000000" pitchFamily="18" charset="-128"/>
                <a:ea typeface="UD デジタル 教科書体 NP-R" panose="02020400000000000000" pitchFamily="18" charset="-128"/>
              </a:endParaRPr>
            </a:p>
          </p:txBody>
        </p:sp>
      </p:grpSp>
      <p:grpSp>
        <p:nvGrpSpPr>
          <p:cNvPr id="19" name="グループ化 18"/>
          <p:cNvGrpSpPr/>
          <p:nvPr/>
        </p:nvGrpSpPr>
        <p:grpSpPr>
          <a:xfrm>
            <a:off x="6801967" y="5160517"/>
            <a:ext cx="4853123" cy="1238179"/>
            <a:chOff x="6131407" y="2425585"/>
            <a:chExt cx="4853123" cy="1238179"/>
          </a:xfrm>
        </p:grpSpPr>
        <p:sp>
          <p:nvSpPr>
            <p:cNvPr id="12" name="正方形/長方形 11"/>
            <p:cNvSpPr/>
            <p:nvPr/>
          </p:nvSpPr>
          <p:spPr>
            <a:xfrm>
              <a:off x="6340530" y="3324465"/>
              <a:ext cx="4644000" cy="306532"/>
            </a:xfrm>
            <a:prstGeom prst="rect">
              <a:avLst/>
            </a:prstGeom>
            <a:solidFill>
              <a:schemeClr val="accent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 name="正方形/長方形 4"/>
            <p:cNvSpPr/>
            <p:nvPr/>
          </p:nvSpPr>
          <p:spPr>
            <a:xfrm>
              <a:off x="6386250" y="2832767"/>
              <a:ext cx="4548040" cy="830997"/>
            </a:xfrm>
            <a:prstGeom prst="rect">
              <a:avLst/>
            </a:prstGeom>
          </p:spPr>
          <p:txBody>
            <a:bodyPr wrap="none">
              <a:spAutoFit/>
            </a:bodyPr>
            <a:lstStyle/>
            <a:p>
              <a:r>
                <a:rPr lang="ja-JP" altLang="en-US" sz="4800" spc="-150" dirty="0">
                  <a:latin typeface="UD デジタル 教科書体 NK-R" panose="02020400000000000000" pitchFamily="18" charset="-128"/>
                  <a:ea typeface="UD デジタル 教科書体 NK-R" panose="02020400000000000000" pitchFamily="18" charset="-128"/>
                </a:rPr>
                <a:t>考えを整理できる</a:t>
              </a:r>
              <a:endParaRPr lang="ja-JP" altLang="en-US" sz="4800" spc="-150" dirty="0"/>
            </a:p>
          </p:txBody>
        </p:sp>
        <p:sp>
          <p:nvSpPr>
            <p:cNvPr id="16" name="タイトル 1"/>
            <p:cNvSpPr txBox="1">
              <a:spLocks/>
            </p:cNvSpPr>
            <p:nvPr/>
          </p:nvSpPr>
          <p:spPr>
            <a:xfrm>
              <a:off x="8028940" y="2425585"/>
              <a:ext cx="126266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せいり</a:t>
              </a:r>
            </a:p>
          </p:txBody>
        </p:sp>
        <p:sp>
          <p:nvSpPr>
            <p:cNvPr id="34" name="タイトル 1">
              <a:extLst>
                <a:ext uri="{FF2B5EF4-FFF2-40B4-BE49-F238E27FC236}">
                  <a16:creationId xmlns="" xmlns:a16="http://schemas.microsoft.com/office/drawing/2014/main" id="{E540708E-FE3D-4FBF-A603-A6E21BD10AFF}"/>
                </a:ext>
              </a:extLst>
            </p:cNvPr>
            <p:cNvSpPr txBox="1">
              <a:spLocks/>
            </p:cNvSpPr>
            <p:nvPr/>
          </p:nvSpPr>
          <p:spPr>
            <a:xfrm>
              <a:off x="6131407" y="2425585"/>
              <a:ext cx="126266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かんが</a:t>
              </a:r>
            </a:p>
          </p:txBody>
        </p:sp>
      </p:grpSp>
      <p:sp>
        <p:nvSpPr>
          <p:cNvPr id="21" name="右矢印 20"/>
          <p:cNvSpPr/>
          <p:nvPr/>
        </p:nvSpPr>
        <p:spPr>
          <a:xfrm>
            <a:off x="5697773" y="3484728"/>
            <a:ext cx="929640" cy="1230424"/>
          </a:xfrm>
          <a:prstGeom prst="rightArrow">
            <a:avLst/>
          </a:prstGeom>
          <a:solidFill>
            <a:srgbClr val="FF66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7" name="グループ化 6"/>
          <p:cNvGrpSpPr/>
          <p:nvPr/>
        </p:nvGrpSpPr>
        <p:grpSpPr>
          <a:xfrm>
            <a:off x="493802" y="381754"/>
            <a:ext cx="11172130" cy="830997"/>
            <a:chOff x="493802" y="318254"/>
            <a:chExt cx="11172130" cy="830997"/>
          </a:xfrm>
        </p:grpSpPr>
        <p:sp>
          <p:nvSpPr>
            <p:cNvPr id="23" name="正方形/長方形 22"/>
            <p:cNvSpPr/>
            <p:nvPr/>
          </p:nvSpPr>
          <p:spPr>
            <a:xfrm>
              <a:off x="493802" y="318254"/>
              <a:ext cx="6611105" cy="830997"/>
            </a:xfrm>
            <a:prstGeom prst="rect">
              <a:avLst/>
            </a:prstGeom>
          </p:spPr>
          <p:txBody>
            <a:bodyPr wrap="none">
              <a:spAutoFit/>
            </a:bodyPr>
            <a:lstStyle/>
            <a:p>
              <a:r>
                <a:rPr lang="ja-JP" altLang="en-US" sz="4800" dirty="0">
                  <a:latin typeface="UD デジタル 教科書体 NK-R" panose="02020400000000000000" pitchFamily="18" charset="-128"/>
                  <a:ea typeface="UD デジタル 教科書体 NK-R" panose="02020400000000000000" pitchFamily="18" charset="-128"/>
                </a:rPr>
                <a:t>何もしてあげられない・・・</a:t>
              </a:r>
            </a:p>
          </p:txBody>
        </p:sp>
        <p:sp>
          <p:nvSpPr>
            <p:cNvPr id="25" name="正方形/長方形 24"/>
            <p:cNvSpPr/>
            <p:nvPr/>
          </p:nvSpPr>
          <p:spPr>
            <a:xfrm>
              <a:off x="7318267" y="318254"/>
              <a:ext cx="4347665" cy="830997"/>
            </a:xfrm>
            <a:prstGeom prst="rect">
              <a:avLst/>
            </a:prstGeom>
          </p:spPr>
          <p:txBody>
            <a:bodyPr wrap="none">
              <a:spAutoFit/>
            </a:bodyPr>
            <a:lstStyle/>
            <a:p>
              <a:r>
                <a:rPr lang="ja-JP" altLang="en-US" sz="4800" dirty="0">
                  <a:latin typeface="UD デジタル 教科書体 NK-R" panose="02020400000000000000" pitchFamily="18" charset="-128"/>
                  <a:ea typeface="UD デジタル 教科書体 NK-R" panose="02020400000000000000" pitchFamily="18" charset="-128"/>
                </a:rPr>
                <a:t>そのようなときは</a:t>
              </a:r>
            </a:p>
          </p:txBody>
        </p:sp>
      </p:grpSp>
      <p:sp>
        <p:nvSpPr>
          <p:cNvPr id="22" name="タイトル 1">
            <a:extLst>
              <a:ext uri="{FF2B5EF4-FFF2-40B4-BE49-F238E27FC236}">
                <a16:creationId xmlns="" xmlns:a16="http://schemas.microsoft.com/office/drawing/2014/main" id="{BA80F437-EA53-4EB3-9AE8-520EFEE6B787}"/>
              </a:ext>
            </a:extLst>
          </p:cNvPr>
          <p:cNvSpPr txBox="1">
            <a:spLocks/>
          </p:cNvSpPr>
          <p:nvPr/>
        </p:nvSpPr>
        <p:spPr>
          <a:xfrm>
            <a:off x="280442" y="-5864"/>
            <a:ext cx="123994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なに</a:t>
            </a:r>
          </a:p>
        </p:txBody>
      </p:sp>
      <p:grpSp>
        <p:nvGrpSpPr>
          <p:cNvPr id="2" name="グループ化 1">
            <a:extLst>
              <a:ext uri="{FF2B5EF4-FFF2-40B4-BE49-F238E27FC236}">
                <a16:creationId xmlns="" xmlns:a16="http://schemas.microsoft.com/office/drawing/2014/main" id="{368DDC92-8393-4C27-87C5-CE396BDF4021}"/>
              </a:ext>
            </a:extLst>
          </p:cNvPr>
          <p:cNvGrpSpPr/>
          <p:nvPr/>
        </p:nvGrpSpPr>
        <p:grpSpPr>
          <a:xfrm>
            <a:off x="226468" y="1877167"/>
            <a:ext cx="5471305" cy="4404384"/>
            <a:chOff x="226468" y="1877167"/>
            <a:chExt cx="5471305" cy="4404384"/>
          </a:xfrm>
        </p:grpSpPr>
        <p:pic>
          <p:nvPicPr>
            <p:cNvPr id="9" name="図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1641" y="4066603"/>
              <a:ext cx="1520961" cy="1891107"/>
            </a:xfrm>
            <a:prstGeom prst="rect">
              <a:avLst/>
            </a:prstGeom>
          </p:spPr>
        </p:pic>
        <p:pic>
          <p:nvPicPr>
            <p:cNvPr id="26" name="図 25"/>
            <p:cNvPicPr>
              <a:picLocks noChangeAspect="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rot="4465845">
              <a:off x="3431714" y="4441053"/>
              <a:ext cx="1220125" cy="617783"/>
            </a:xfrm>
            <a:prstGeom prst="rect">
              <a:avLst/>
            </a:prstGeom>
          </p:spPr>
        </p:pic>
        <p:grpSp>
          <p:nvGrpSpPr>
            <p:cNvPr id="27" name="グループ化 26">
              <a:extLst>
                <a:ext uri="{FF2B5EF4-FFF2-40B4-BE49-F238E27FC236}">
                  <a16:creationId xmlns="" xmlns:a16="http://schemas.microsoft.com/office/drawing/2014/main" id="{62EE2095-FC05-4114-AD43-1F39AF1C641F}"/>
                </a:ext>
              </a:extLst>
            </p:cNvPr>
            <p:cNvGrpSpPr/>
            <p:nvPr/>
          </p:nvGrpSpPr>
          <p:grpSpPr>
            <a:xfrm>
              <a:off x="226468" y="1877167"/>
              <a:ext cx="5471305" cy="4404384"/>
              <a:chOff x="226468" y="1877167"/>
              <a:chExt cx="5471305" cy="4404384"/>
            </a:xfrm>
          </p:grpSpPr>
          <p:sp>
            <p:nvSpPr>
              <p:cNvPr id="28" name="正方形/長方形 27">
                <a:extLst>
                  <a:ext uri="{FF2B5EF4-FFF2-40B4-BE49-F238E27FC236}">
                    <a16:creationId xmlns="" xmlns:a16="http://schemas.microsoft.com/office/drawing/2014/main" id="{B75A29F7-97C0-4CDB-B776-17A72505D534}"/>
                  </a:ext>
                </a:extLst>
              </p:cNvPr>
              <p:cNvSpPr/>
              <p:nvPr/>
            </p:nvSpPr>
            <p:spPr>
              <a:xfrm>
                <a:off x="226468" y="1877167"/>
                <a:ext cx="5471305" cy="4404384"/>
              </a:xfrm>
              <a:prstGeom prst="rect">
                <a:avLst/>
              </a:prstGeom>
              <a:solidFill>
                <a:schemeClr val="bg1"/>
              </a:solidFill>
              <a:ln w="101600">
                <a:solidFill>
                  <a:srgbClr val="FF6600"/>
                </a:solidFill>
              </a:ln>
            </p:spPr>
            <p:txBody>
              <a:bodyPr wrap="square" lIns="216000" tIns="144000" anchor="t" anchorCtr="0">
                <a:noAutofit/>
              </a:bodyPr>
              <a:lstStyle/>
              <a:p>
                <a:pPr algn="ctr">
                  <a:lnSpc>
                    <a:spcPct val="150000"/>
                  </a:lnSpc>
                </a:pPr>
                <a:r>
                  <a:rPr lang="ja-JP" altLang="en-US" sz="4800" spc="-150" dirty="0">
                    <a:latin typeface="UD デジタル 教科書体 NK-R" panose="02020400000000000000" pitchFamily="18" charset="-128"/>
                    <a:ea typeface="UD デジタル 教科書体 NK-R" panose="02020400000000000000" pitchFamily="18" charset="-128"/>
                  </a:rPr>
                  <a:t>いっしょうけんめいに</a:t>
                </a:r>
                <a:r>
                  <a:rPr lang="en-US" altLang="ja-JP" sz="4800" spc="-150" dirty="0">
                    <a:latin typeface="UD デジタル 教科書体 NK-R" panose="02020400000000000000" pitchFamily="18" charset="-128"/>
                    <a:ea typeface="UD デジタル 教科書体 NK-R" panose="02020400000000000000" pitchFamily="18" charset="-128"/>
                  </a:rPr>
                  <a:t/>
                </a:r>
                <a:br>
                  <a:rPr lang="en-US" altLang="ja-JP" sz="4800" spc="-150" dirty="0">
                    <a:latin typeface="UD デジタル 教科書体 NK-R" panose="02020400000000000000" pitchFamily="18" charset="-128"/>
                    <a:ea typeface="UD デジタル 教科書体 NK-R" panose="02020400000000000000" pitchFamily="18" charset="-128"/>
                  </a:rPr>
                </a:br>
                <a:r>
                  <a:rPr lang="ja-JP" altLang="en-US" sz="4800" spc="-150" dirty="0">
                    <a:latin typeface="UD デジタル 教科書体 NK-R" panose="02020400000000000000" pitchFamily="18" charset="-128"/>
                    <a:ea typeface="UD デジタル 教科書体 NK-R" panose="02020400000000000000" pitchFamily="18" charset="-128"/>
                  </a:rPr>
                  <a:t>話を聞く</a:t>
                </a:r>
                <a:endParaRPr lang="ja-JP" altLang="en-US" sz="4800" spc="-150" dirty="0"/>
              </a:p>
            </p:txBody>
          </p:sp>
          <p:pic>
            <p:nvPicPr>
              <p:cNvPr id="29" name="図 28">
                <a:extLst>
                  <a:ext uri="{FF2B5EF4-FFF2-40B4-BE49-F238E27FC236}">
                    <a16:creationId xmlns="" xmlns:a16="http://schemas.microsoft.com/office/drawing/2014/main" id="{5681CE3C-5AAF-410C-9123-479BE0C1F2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1641" y="4066603"/>
                <a:ext cx="1520961" cy="1891107"/>
              </a:xfrm>
              <a:prstGeom prst="rect">
                <a:avLst/>
              </a:prstGeom>
            </p:spPr>
          </p:pic>
          <p:pic>
            <p:nvPicPr>
              <p:cNvPr id="30" name="図 29">
                <a:extLst>
                  <a:ext uri="{FF2B5EF4-FFF2-40B4-BE49-F238E27FC236}">
                    <a16:creationId xmlns="" xmlns:a16="http://schemas.microsoft.com/office/drawing/2014/main" id="{25B632F4-EA06-43D5-8823-203CE1129D54}"/>
                  </a:ext>
                </a:extLst>
              </p:cNvPr>
              <p:cNvPicPr>
                <a:picLocks noChangeAspect="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rot="4465845">
                <a:off x="3431714" y="4441053"/>
                <a:ext cx="1220125" cy="617783"/>
              </a:xfrm>
              <a:prstGeom prst="rect">
                <a:avLst/>
              </a:prstGeom>
            </p:spPr>
          </p:pic>
        </p:grpSp>
        <p:sp>
          <p:nvSpPr>
            <p:cNvPr id="31" name="タイトル 1">
              <a:extLst>
                <a:ext uri="{FF2B5EF4-FFF2-40B4-BE49-F238E27FC236}">
                  <a16:creationId xmlns="" xmlns:a16="http://schemas.microsoft.com/office/drawing/2014/main" id="{59C71135-1BB6-439B-B001-CD5DF07A0EC6}"/>
                </a:ext>
              </a:extLst>
            </p:cNvPr>
            <p:cNvSpPr txBox="1">
              <a:spLocks/>
            </p:cNvSpPr>
            <p:nvPr/>
          </p:nvSpPr>
          <p:spPr>
            <a:xfrm>
              <a:off x="1648432" y="2892396"/>
              <a:ext cx="132336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はなし</a:t>
              </a:r>
            </a:p>
          </p:txBody>
        </p:sp>
        <p:sp>
          <p:nvSpPr>
            <p:cNvPr id="32" name="タイトル 1">
              <a:extLst>
                <a:ext uri="{FF2B5EF4-FFF2-40B4-BE49-F238E27FC236}">
                  <a16:creationId xmlns="" xmlns:a16="http://schemas.microsoft.com/office/drawing/2014/main" id="{CA8D5594-4605-42C0-BF77-6EDD83BA1D46}"/>
                </a:ext>
              </a:extLst>
            </p:cNvPr>
            <p:cNvSpPr txBox="1">
              <a:spLocks/>
            </p:cNvSpPr>
            <p:nvPr/>
          </p:nvSpPr>
          <p:spPr>
            <a:xfrm>
              <a:off x="3037582" y="2892396"/>
              <a:ext cx="68502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き</a:t>
              </a:r>
            </a:p>
          </p:txBody>
        </p:sp>
      </p:grpSp>
    </p:spTree>
    <p:extLst>
      <p:ext uri="{BB962C8B-B14F-4D97-AF65-F5344CB8AC3E}">
        <p14:creationId xmlns:p14="http://schemas.microsoft.com/office/powerpoint/2010/main" val="51359019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left)">
                                      <p:cBhvr>
                                        <p:cTn id="15" dur="1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wipe(left)">
                                      <p:cBhvr>
                                        <p:cTn id="20" dur="1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8983" y="4681290"/>
            <a:ext cx="1603787" cy="1544855"/>
          </a:xfrm>
          <a:prstGeom prst="rect">
            <a:avLst/>
          </a:prstGeom>
        </p:spPr>
      </p:pic>
      <p:pic>
        <p:nvPicPr>
          <p:cNvPr id="17" name="図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0746" y="4487216"/>
            <a:ext cx="1520961" cy="1891107"/>
          </a:xfrm>
          <a:prstGeom prst="rect">
            <a:avLst/>
          </a:prstGeom>
        </p:spPr>
      </p:pic>
      <p:grpSp>
        <p:nvGrpSpPr>
          <p:cNvPr id="10" name="グループ化 9"/>
          <p:cNvGrpSpPr/>
          <p:nvPr/>
        </p:nvGrpSpPr>
        <p:grpSpPr>
          <a:xfrm>
            <a:off x="2187107" y="153672"/>
            <a:ext cx="8300327" cy="1702275"/>
            <a:chOff x="2187107" y="153672"/>
            <a:chExt cx="8300327" cy="1702275"/>
          </a:xfrm>
        </p:grpSpPr>
        <p:grpSp>
          <p:nvGrpSpPr>
            <p:cNvPr id="2" name="グループ化 1"/>
            <p:cNvGrpSpPr/>
            <p:nvPr/>
          </p:nvGrpSpPr>
          <p:grpSpPr>
            <a:xfrm>
              <a:off x="3213532" y="153672"/>
              <a:ext cx="7273902" cy="1702275"/>
              <a:chOff x="1946298" y="153672"/>
              <a:chExt cx="7273902" cy="1702275"/>
            </a:xfrm>
          </p:grpSpPr>
          <p:sp>
            <p:nvSpPr>
              <p:cNvPr id="3" name="タイトル 1"/>
              <p:cNvSpPr txBox="1">
                <a:spLocks/>
              </p:cNvSpPr>
              <p:nvPr/>
            </p:nvSpPr>
            <p:spPr>
              <a:xfrm>
                <a:off x="2385188" y="218991"/>
                <a:ext cx="6835012" cy="1636956"/>
              </a:xfrm>
              <a:prstGeom prst="rect">
                <a:avLst/>
              </a:prstGeom>
              <a:solidFill>
                <a:schemeClr val="bg1"/>
              </a:solidFill>
              <a:ln>
                <a:noFill/>
              </a:ln>
            </p:spPr>
            <p:txBody>
              <a:bodyPr lIns="144000" rIns="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4800" spc="-150" dirty="0">
                    <a:effectLst/>
                    <a:latin typeface="UD デジタル 教科書体 NP-R" panose="02020400000000000000" pitchFamily="18" charset="-128"/>
                    <a:ea typeface="UD デジタル 教科書体 NP-R" panose="02020400000000000000" pitchFamily="18" charset="-128"/>
                  </a:rPr>
                  <a:t>否定しない、責めない</a:t>
                </a:r>
              </a:p>
            </p:txBody>
          </p:sp>
          <p:sp>
            <p:nvSpPr>
              <p:cNvPr id="4" name="タイトル 1"/>
              <p:cNvSpPr txBox="1">
                <a:spLocks/>
              </p:cNvSpPr>
              <p:nvPr/>
            </p:nvSpPr>
            <p:spPr>
              <a:xfrm>
                <a:off x="1946298" y="153672"/>
                <a:ext cx="231648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ひてい</a:t>
                </a:r>
              </a:p>
            </p:txBody>
          </p:sp>
          <p:sp>
            <p:nvSpPr>
              <p:cNvPr id="8" name="タイトル 1"/>
              <p:cNvSpPr txBox="1">
                <a:spLocks/>
              </p:cNvSpPr>
              <p:nvPr/>
            </p:nvSpPr>
            <p:spPr>
              <a:xfrm>
                <a:off x="5187647" y="153672"/>
                <a:ext cx="231648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せ</a:t>
                </a:r>
              </a:p>
            </p:txBody>
          </p:sp>
        </p:grpSp>
        <p:sp>
          <p:nvSpPr>
            <p:cNvPr id="29" name="フローチャート: 他ページ結合子 28"/>
            <p:cNvSpPr/>
            <p:nvPr/>
          </p:nvSpPr>
          <p:spPr>
            <a:xfrm>
              <a:off x="2187107" y="461415"/>
              <a:ext cx="1073764" cy="1073764"/>
            </a:xfrm>
            <a:prstGeom prst="flowChartOffpageConnector">
              <a:avLst/>
            </a:prstGeom>
            <a:solidFill>
              <a:srgbClr val="FF66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44000" rIns="0" bIns="0" numCol="1" spcCol="0" rtlCol="0" fromWordArt="0" anchor="ctr" anchorCtr="0" forceAA="0" compatLnSpc="1">
              <a:prstTxWarp prst="textNoShape">
                <a:avLst/>
              </a:prstTxWarp>
              <a:noAutofit/>
            </a:bodyPr>
            <a:lstStyle/>
            <a:p>
              <a:pPr algn="ctr"/>
              <a:r>
                <a:rPr kumimoji="1" lang="ja-JP" altLang="en-US" sz="4800" dirty="0">
                  <a:solidFill>
                    <a:schemeClr val="bg1"/>
                  </a:solidFill>
                  <a:latin typeface="Adobe Gothic Std B" panose="020B0800000000000000" pitchFamily="34" charset="-128"/>
                  <a:ea typeface="Adobe Gothic Std B" panose="020B0800000000000000" pitchFamily="34" charset="-128"/>
                </a:rPr>
                <a:t>１</a:t>
              </a:r>
            </a:p>
          </p:txBody>
        </p:sp>
      </p:grpSp>
      <p:pic>
        <p:nvPicPr>
          <p:cNvPr id="9" name="図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11363" y="4648200"/>
            <a:ext cx="1619108" cy="1581160"/>
          </a:xfrm>
          <a:prstGeom prst="rect">
            <a:avLst/>
          </a:prstGeom>
        </p:spPr>
      </p:pic>
      <p:grpSp>
        <p:nvGrpSpPr>
          <p:cNvPr id="5" name="グループ化 4">
            <a:extLst>
              <a:ext uri="{FF2B5EF4-FFF2-40B4-BE49-F238E27FC236}">
                <a16:creationId xmlns="" xmlns:a16="http://schemas.microsoft.com/office/drawing/2014/main" id="{A65D0B60-E521-469A-A3F1-0CBDD43B566C}"/>
              </a:ext>
            </a:extLst>
          </p:cNvPr>
          <p:cNvGrpSpPr/>
          <p:nvPr/>
        </p:nvGrpSpPr>
        <p:grpSpPr>
          <a:xfrm>
            <a:off x="1138277" y="2223938"/>
            <a:ext cx="4245187" cy="1942058"/>
            <a:chOff x="1138277" y="2223938"/>
            <a:chExt cx="4245187" cy="1942058"/>
          </a:xfrm>
        </p:grpSpPr>
        <p:sp>
          <p:nvSpPr>
            <p:cNvPr id="36" name="フリーフォーム 35"/>
            <p:cNvSpPr/>
            <p:nvPr/>
          </p:nvSpPr>
          <p:spPr>
            <a:xfrm>
              <a:off x="1138277" y="2263632"/>
              <a:ext cx="4245187" cy="1902364"/>
            </a:xfrm>
            <a:custGeom>
              <a:avLst/>
              <a:gdLst>
                <a:gd name="connsiteX0" fmla="*/ 0 w 5062922"/>
                <a:gd name="connsiteY0" fmla="*/ 0 h 1902364"/>
                <a:gd name="connsiteX1" fmla="*/ 5062922 w 5062922"/>
                <a:gd name="connsiteY1" fmla="*/ 0 h 1902364"/>
                <a:gd name="connsiteX2" fmla="*/ 5062922 w 5062922"/>
                <a:gd name="connsiteY2" fmla="*/ 1195848 h 1902364"/>
                <a:gd name="connsiteX3" fmla="*/ 2051513 w 5062922"/>
                <a:gd name="connsiteY3" fmla="*/ 1195848 h 1902364"/>
                <a:gd name="connsiteX4" fmla="*/ 2271575 w 5062922"/>
                <a:gd name="connsiteY4" fmla="*/ 1902364 h 1902364"/>
                <a:gd name="connsiteX5" fmla="*/ 1718138 w 5062922"/>
                <a:gd name="connsiteY5" fmla="*/ 1195848 h 1902364"/>
                <a:gd name="connsiteX6" fmla="*/ 0 w 5062922"/>
                <a:gd name="connsiteY6" fmla="*/ 1195848 h 190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62922" h="1902364">
                  <a:moveTo>
                    <a:pt x="0" y="0"/>
                  </a:moveTo>
                  <a:lnTo>
                    <a:pt x="5062922" y="0"/>
                  </a:lnTo>
                  <a:lnTo>
                    <a:pt x="5062922" y="1195848"/>
                  </a:lnTo>
                  <a:lnTo>
                    <a:pt x="2051513" y="1195848"/>
                  </a:lnTo>
                  <a:lnTo>
                    <a:pt x="2271575" y="1902364"/>
                  </a:lnTo>
                  <a:lnTo>
                    <a:pt x="1718138" y="1195848"/>
                  </a:lnTo>
                  <a:lnTo>
                    <a:pt x="0" y="1195848"/>
                  </a:ln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96000" rIns="0" bIns="0" numCol="1" spcCol="0" rtlCol="0" fromWordArt="0" anchor="t" anchorCtr="0" forceAA="0" compatLnSpc="1">
              <a:prstTxWarp prst="textNoShape">
                <a:avLst/>
              </a:prstTxWarp>
              <a:noAutofit/>
            </a:bodyPr>
            <a:lstStyle/>
            <a:p>
              <a:pPr algn="ct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それは本当なの？</a:t>
              </a:r>
            </a:p>
          </p:txBody>
        </p:sp>
        <p:sp>
          <p:nvSpPr>
            <p:cNvPr id="18" name="タイトル 1">
              <a:extLst>
                <a:ext uri="{FF2B5EF4-FFF2-40B4-BE49-F238E27FC236}">
                  <a16:creationId xmlns="" xmlns:a16="http://schemas.microsoft.com/office/drawing/2014/main" id="{186F55A6-19BB-473C-BA52-D93A36AD2828}"/>
                </a:ext>
              </a:extLst>
            </p:cNvPr>
            <p:cNvSpPr txBox="1">
              <a:spLocks/>
            </p:cNvSpPr>
            <p:nvPr/>
          </p:nvSpPr>
          <p:spPr>
            <a:xfrm>
              <a:off x="2608121" y="2223938"/>
              <a:ext cx="140558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ほんとう</a:t>
              </a:r>
            </a:p>
          </p:txBody>
        </p:sp>
      </p:grpSp>
      <p:grpSp>
        <p:nvGrpSpPr>
          <p:cNvPr id="38" name="グループ化 37"/>
          <p:cNvGrpSpPr/>
          <p:nvPr/>
        </p:nvGrpSpPr>
        <p:grpSpPr>
          <a:xfrm>
            <a:off x="3718859" y="3230084"/>
            <a:ext cx="4541221" cy="1735063"/>
            <a:chOff x="3718859" y="3230084"/>
            <a:chExt cx="4541221" cy="1735063"/>
          </a:xfrm>
        </p:grpSpPr>
        <p:sp>
          <p:nvSpPr>
            <p:cNvPr id="37" name="フリーフォーム 36"/>
            <p:cNvSpPr/>
            <p:nvPr/>
          </p:nvSpPr>
          <p:spPr>
            <a:xfrm>
              <a:off x="3718859" y="3260343"/>
              <a:ext cx="4541221" cy="1704804"/>
            </a:xfrm>
            <a:custGeom>
              <a:avLst/>
              <a:gdLst>
                <a:gd name="connsiteX0" fmla="*/ 0 w 4541221"/>
                <a:gd name="connsiteY0" fmla="*/ 0 h 1704804"/>
                <a:gd name="connsiteX1" fmla="*/ 4541221 w 4541221"/>
                <a:gd name="connsiteY1" fmla="*/ 0 h 1704804"/>
                <a:gd name="connsiteX2" fmla="*/ 4541221 w 4541221"/>
                <a:gd name="connsiteY2" fmla="*/ 1195848 h 1704804"/>
                <a:gd name="connsiteX3" fmla="*/ 2202647 w 4541221"/>
                <a:gd name="connsiteY3" fmla="*/ 1195848 h 1704804"/>
                <a:gd name="connsiteX4" fmla="*/ 1341337 w 4541221"/>
                <a:gd name="connsiteY4" fmla="*/ 1704804 h 1704804"/>
                <a:gd name="connsiteX5" fmla="*/ 1688917 w 4541221"/>
                <a:gd name="connsiteY5" fmla="*/ 1195848 h 1704804"/>
                <a:gd name="connsiteX6" fmla="*/ 0 w 4541221"/>
                <a:gd name="connsiteY6" fmla="*/ 1195848 h 170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41221" h="1704804">
                  <a:moveTo>
                    <a:pt x="0" y="0"/>
                  </a:moveTo>
                  <a:lnTo>
                    <a:pt x="4541221" y="0"/>
                  </a:lnTo>
                  <a:lnTo>
                    <a:pt x="4541221" y="1195848"/>
                  </a:lnTo>
                  <a:lnTo>
                    <a:pt x="2202647" y="1195848"/>
                  </a:lnTo>
                  <a:lnTo>
                    <a:pt x="1341337" y="1704804"/>
                  </a:lnTo>
                  <a:lnTo>
                    <a:pt x="1688917" y="1195848"/>
                  </a:lnTo>
                  <a:lnTo>
                    <a:pt x="0" y="1195848"/>
                  </a:ln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32000" rIns="0" bIns="0" numCol="1" spcCol="0" rtlCol="0" fromWordArt="0" anchor="t" anchorCtr="0" forceAA="0" compatLnSpc="1">
              <a:prstTxWarp prst="textNoShape">
                <a:avLst/>
              </a:prstTxWarp>
              <a:noAutofit/>
            </a:bodyPr>
            <a:lstStyle/>
            <a:p>
              <a:pPr algn="ct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自分の責任でしょう</a:t>
              </a:r>
            </a:p>
          </p:txBody>
        </p:sp>
        <p:sp>
          <p:nvSpPr>
            <p:cNvPr id="34" name="タイトル 1"/>
            <p:cNvSpPr txBox="1">
              <a:spLocks/>
            </p:cNvSpPr>
            <p:nvPr/>
          </p:nvSpPr>
          <p:spPr>
            <a:xfrm>
              <a:off x="5261914" y="3230084"/>
              <a:ext cx="140558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せきにん</a:t>
              </a:r>
            </a:p>
          </p:txBody>
        </p:sp>
        <p:sp>
          <p:nvSpPr>
            <p:cNvPr id="19" name="タイトル 1">
              <a:extLst>
                <a:ext uri="{FF2B5EF4-FFF2-40B4-BE49-F238E27FC236}">
                  <a16:creationId xmlns="" xmlns:a16="http://schemas.microsoft.com/office/drawing/2014/main" id="{7AED6661-C500-4523-8D49-8F51EC4BE5A0}"/>
                </a:ext>
              </a:extLst>
            </p:cNvPr>
            <p:cNvSpPr txBox="1">
              <a:spLocks/>
            </p:cNvSpPr>
            <p:nvPr/>
          </p:nvSpPr>
          <p:spPr>
            <a:xfrm>
              <a:off x="3801414" y="3230084"/>
              <a:ext cx="140558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latin typeface="UD デジタル 教科書体 NP-R" panose="02020400000000000000" pitchFamily="18" charset="-128"/>
                  <a:ea typeface="UD デジタル 教科書体 NP-R" panose="02020400000000000000" pitchFamily="18" charset="-128"/>
                </a:rPr>
                <a:t>じぶん</a:t>
              </a:r>
              <a:endParaRPr lang="ja-JP" altLang="en-US" sz="2400" spc="-150" dirty="0">
                <a:effectLst/>
                <a:latin typeface="UD デジタル 教科書体 NP-R" panose="02020400000000000000" pitchFamily="18" charset="-128"/>
                <a:ea typeface="UD デジタル 教科書体 NP-R" panose="02020400000000000000" pitchFamily="18" charset="-128"/>
              </a:endParaRPr>
            </a:p>
          </p:txBody>
        </p:sp>
      </p:grpSp>
      <p:sp>
        <p:nvSpPr>
          <p:cNvPr id="6" name="十字形 5"/>
          <p:cNvSpPr/>
          <p:nvPr/>
        </p:nvSpPr>
        <p:spPr>
          <a:xfrm rot="2700000">
            <a:off x="6442939" y="1657743"/>
            <a:ext cx="3755871" cy="3755871"/>
          </a:xfrm>
          <a:prstGeom prst="plus">
            <a:avLst>
              <a:gd name="adj" fmla="val 42757"/>
            </a:avLst>
          </a:prstGeom>
          <a:solidFill>
            <a:srgbClr val="FF0000">
              <a:alpha val="50000"/>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321688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wipe(down)">
                                      <p:cBhvr>
                                        <p:cTn id="12" dur="10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par>
                                <p:cTn id="18" presetID="10" presetClass="exit" presetSubtype="0" fill="hold" nodeType="withEffect">
                                  <p:stCondLst>
                                    <p:cond delay="0"/>
                                  </p:stCondLst>
                                  <p:childTnLst>
                                    <p:animEffect transition="out" filter="fade">
                                      <p:cBhvr>
                                        <p:cTn id="19" dur="1000"/>
                                        <p:tgtEl>
                                          <p:spTgt spid="16"/>
                                        </p:tgtEl>
                                      </p:cBhvr>
                                    </p:animEffect>
                                    <p:set>
                                      <p:cBhvr>
                                        <p:cTn id="20" dur="1" fill="hold">
                                          <p:stCondLst>
                                            <p:cond delay="999"/>
                                          </p:stCondLst>
                                        </p:cTn>
                                        <p:tgtEl>
                                          <p:spTgt spid="16"/>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8983" y="4691228"/>
            <a:ext cx="1603787" cy="1544855"/>
          </a:xfrm>
          <a:prstGeom prst="rect">
            <a:avLst/>
          </a:prstGeom>
        </p:spPr>
      </p:pic>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8983" y="4681290"/>
            <a:ext cx="1603787" cy="1544855"/>
          </a:xfrm>
          <a:prstGeom prst="rect">
            <a:avLst/>
          </a:prstGeom>
        </p:spPr>
      </p:pic>
      <p:pic>
        <p:nvPicPr>
          <p:cNvPr id="24" name="図 23"/>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475586" y="4639504"/>
            <a:ext cx="1666195" cy="1666167"/>
          </a:xfrm>
          <a:prstGeom prst="rect">
            <a:avLst/>
          </a:prstGeom>
        </p:spPr>
      </p:pic>
      <p:grpSp>
        <p:nvGrpSpPr>
          <p:cNvPr id="5" name="グループ化 4"/>
          <p:cNvGrpSpPr/>
          <p:nvPr/>
        </p:nvGrpSpPr>
        <p:grpSpPr>
          <a:xfrm>
            <a:off x="2187107" y="153672"/>
            <a:ext cx="7224441" cy="1702275"/>
            <a:chOff x="2187107" y="153672"/>
            <a:chExt cx="7224441" cy="1702275"/>
          </a:xfrm>
        </p:grpSpPr>
        <p:grpSp>
          <p:nvGrpSpPr>
            <p:cNvPr id="2" name="グループ化 1"/>
            <p:cNvGrpSpPr/>
            <p:nvPr/>
          </p:nvGrpSpPr>
          <p:grpSpPr>
            <a:xfrm>
              <a:off x="3208616" y="153672"/>
              <a:ext cx="6202932" cy="1702275"/>
              <a:chOff x="1946298" y="153672"/>
              <a:chExt cx="6202932" cy="1702275"/>
            </a:xfrm>
          </p:grpSpPr>
          <p:sp>
            <p:nvSpPr>
              <p:cNvPr id="3" name="タイトル 1"/>
              <p:cNvSpPr txBox="1">
                <a:spLocks/>
              </p:cNvSpPr>
              <p:nvPr/>
            </p:nvSpPr>
            <p:spPr>
              <a:xfrm>
                <a:off x="2385188" y="218991"/>
                <a:ext cx="5764042" cy="1636956"/>
              </a:xfrm>
              <a:prstGeom prst="rect">
                <a:avLst/>
              </a:prstGeom>
              <a:solidFill>
                <a:schemeClr val="bg1"/>
              </a:solidFill>
              <a:ln>
                <a:noFill/>
              </a:ln>
            </p:spPr>
            <p:txBody>
              <a:bodyPr lIns="144000" rIns="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4800" spc="-150" dirty="0">
                    <a:effectLst/>
                    <a:latin typeface="UD デジタル 教科書体 NP-R" panose="02020400000000000000" pitchFamily="18" charset="-128"/>
                    <a:ea typeface="UD デジタル 教科書体 NP-R" panose="02020400000000000000" pitchFamily="18" charset="-128"/>
                  </a:rPr>
                  <a:t>優しい言葉をかける</a:t>
                </a:r>
              </a:p>
            </p:txBody>
          </p:sp>
          <p:sp>
            <p:nvSpPr>
              <p:cNvPr id="4" name="タイトル 1"/>
              <p:cNvSpPr txBox="1">
                <a:spLocks/>
              </p:cNvSpPr>
              <p:nvPr/>
            </p:nvSpPr>
            <p:spPr>
              <a:xfrm>
                <a:off x="1946298" y="153672"/>
                <a:ext cx="176117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やさ</a:t>
                </a:r>
              </a:p>
            </p:txBody>
          </p:sp>
          <p:sp>
            <p:nvSpPr>
              <p:cNvPr id="19" name="タイトル 1">
                <a:extLst>
                  <a:ext uri="{FF2B5EF4-FFF2-40B4-BE49-F238E27FC236}">
                    <a16:creationId xmlns="" xmlns:a16="http://schemas.microsoft.com/office/drawing/2014/main" id="{2DA00D94-2005-47EB-AAAD-46F433459E3C}"/>
                  </a:ext>
                </a:extLst>
              </p:cNvPr>
              <p:cNvSpPr txBox="1">
                <a:spLocks/>
              </p:cNvSpPr>
              <p:nvPr/>
            </p:nvSpPr>
            <p:spPr>
              <a:xfrm>
                <a:off x="3982121" y="153672"/>
                <a:ext cx="176117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ことば</a:t>
                </a:r>
              </a:p>
            </p:txBody>
          </p:sp>
        </p:grpSp>
        <p:sp>
          <p:nvSpPr>
            <p:cNvPr id="15" name="フローチャート: 他ページ結合子 14"/>
            <p:cNvSpPr/>
            <p:nvPr/>
          </p:nvSpPr>
          <p:spPr>
            <a:xfrm>
              <a:off x="2187107" y="461415"/>
              <a:ext cx="1073764" cy="1073764"/>
            </a:xfrm>
            <a:prstGeom prst="flowChartOffpageConnector">
              <a:avLst/>
            </a:prstGeom>
            <a:solidFill>
              <a:srgbClr val="FF66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44000" rIns="0" bIns="0" numCol="1" spcCol="0" rtlCol="0" fromWordArt="0" anchor="ctr" anchorCtr="0" forceAA="0" compatLnSpc="1">
              <a:prstTxWarp prst="textNoShape">
                <a:avLst/>
              </a:prstTxWarp>
              <a:noAutofit/>
            </a:bodyPr>
            <a:lstStyle/>
            <a:p>
              <a:pPr algn="ctr"/>
              <a:r>
                <a:rPr kumimoji="1" lang="ja-JP" altLang="en-US" sz="4800" dirty="0">
                  <a:solidFill>
                    <a:schemeClr val="bg1"/>
                  </a:solidFill>
                  <a:latin typeface="Adobe Gothic Std B" panose="020B0800000000000000" pitchFamily="34" charset="-128"/>
                  <a:ea typeface="Adobe Gothic Std B" panose="020B0800000000000000" pitchFamily="34" charset="-128"/>
                </a:rPr>
                <a:t>２</a:t>
              </a:r>
            </a:p>
          </p:txBody>
        </p:sp>
      </p:grpSp>
      <p:pic>
        <p:nvPicPr>
          <p:cNvPr id="17" name="図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0746" y="4487216"/>
            <a:ext cx="1520961" cy="1891107"/>
          </a:xfrm>
          <a:prstGeom prst="rect">
            <a:avLst/>
          </a:prstGeom>
        </p:spPr>
      </p:pic>
      <p:grpSp>
        <p:nvGrpSpPr>
          <p:cNvPr id="6" name="グループ化 5">
            <a:extLst>
              <a:ext uri="{FF2B5EF4-FFF2-40B4-BE49-F238E27FC236}">
                <a16:creationId xmlns="" xmlns:a16="http://schemas.microsoft.com/office/drawing/2014/main" id="{22474058-9445-4DAC-A25B-9A1BE1C19D0E}"/>
              </a:ext>
            </a:extLst>
          </p:cNvPr>
          <p:cNvGrpSpPr/>
          <p:nvPr/>
        </p:nvGrpSpPr>
        <p:grpSpPr>
          <a:xfrm>
            <a:off x="1031210" y="2107826"/>
            <a:ext cx="4459321" cy="1938419"/>
            <a:chOff x="1031210" y="2107826"/>
            <a:chExt cx="4459321" cy="1938419"/>
          </a:xfrm>
        </p:grpSpPr>
        <p:sp>
          <p:nvSpPr>
            <p:cNvPr id="25" name="フリーフォーム 24"/>
            <p:cNvSpPr/>
            <p:nvPr/>
          </p:nvSpPr>
          <p:spPr>
            <a:xfrm>
              <a:off x="1031210" y="2153100"/>
              <a:ext cx="4459321" cy="1893145"/>
            </a:xfrm>
            <a:custGeom>
              <a:avLst/>
              <a:gdLst>
                <a:gd name="connsiteX0" fmla="*/ 265946 w 4459321"/>
                <a:gd name="connsiteY0" fmla="*/ 0 h 1893145"/>
                <a:gd name="connsiteX1" fmla="*/ 4193375 w 4459321"/>
                <a:gd name="connsiteY1" fmla="*/ 0 h 1893145"/>
                <a:gd name="connsiteX2" fmla="*/ 4459321 w 4459321"/>
                <a:gd name="connsiteY2" fmla="*/ 265946 h 1893145"/>
                <a:gd name="connsiteX3" fmla="*/ 4459321 w 4459321"/>
                <a:gd name="connsiteY3" fmla="*/ 963976 h 1893145"/>
                <a:gd name="connsiteX4" fmla="*/ 4193375 w 4459321"/>
                <a:gd name="connsiteY4" fmla="*/ 1229922 h 1893145"/>
                <a:gd name="connsiteX5" fmla="*/ 1658634 w 4459321"/>
                <a:gd name="connsiteY5" fmla="*/ 1229922 h 1893145"/>
                <a:gd name="connsiteX6" fmla="*/ 1865211 w 4459321"/>
                <a:gd name="connsiteY6" fmla="*/ 1893145 h 1893145"/>
                <a:gd name="connsiteX7" fmla="*/ 1345687 w 4459321"/>
                <a:gd name="connsiteY7" fmla="*/ 1229922 h 1893145"/>
                <a:gd name="connsiteX8" fmla="*/ 265946 w 4459321"/>
                <a:gd name="connsiteY8" fmla="*/ 1229922 h 1893145"/>
                <a:gd name="connsiteX9" fmla="*/ 0 w 4459321"/>
                <a:gd name="connsiteY9" fmla="*/ 963976 h 1893145"/>
                <a:gd name="connsiteX10" fmla="*/ 0 w 4459321"/>
                <a:gd name="connsiteY10" fmla="*/ 265946 h 1893145"/>
                <a:gd name="connsiteX11" fmla="*/ 265946 w 4459321"/>
                <a:gd name="connsiteY11" fmla="*/ 0 h 1893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459321" h="1893145">
                  <a:moveTo>
                    <a:pt x="265946" y="0"/>
                  </a:moveTo>
                  <a:lnTo>
                    <a:pt x="4193375" y="0"/>
                  </a:lnTo>
                  <a:cubicBezTo>
                    <a:pt x="4340253" y="0"/>
                    <a:pt x="4459321" y="119068"/>
                    <a:pt x="4459321" y="265946"/>
                  </a:cubicBezTo>
                  <a:lnTo>
                    <a:pt x="4459321" y="963976"/>
                  </a:lnTo>
                  <a:cubicBezTo>
                    <a:pt x="4459321" y="1110854"/>
                    <a:pt x="4340253" y="1229922"/>
                    <a:pt x="4193375" y="1229922"/>
                  </a:cubicBezTo>
                  <a:lnTo>
                    <a:pt x="1658634" y="1229922"/>
                  </a:lnTo>
                  <a:lnTo>
                    <a:pt x="1865211" y="1893145"/>
                  </a:lnTo>
                  <a:lnTo>
                    <a:pt x="1345687" y="1229922"/>
                  </a:lnTo>
                  <a:lnTo>
                    <a:pt x="265946" y="1229922"/>
                  </a:lnTo>
                  <a:cubicBezTo>
                    <a:pt x="119068" y="1229922"/>
                    <a:pt x="0" y="1110854"/>
                    <a:pt x="0" y="963976"/>
                  </a:cubicBezTo>
                  <a:lnTo>
                    <a:pt x="0" y="265946"/>
                  </a:lnTo>
                  <a:cubicBezTo>
                    <a:pt x="0" y="119068"/>
                    <a:pt x="119068" y="0"/>
                    <a:pt x="265946" y="0"/>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96000" rIns="0" bIns="0" numCol="1" spcCol="0" rtlCol="0" fromWordArt="0" anchor="t" anchorCtr="0" forceAA="0" compatLnSpc="1">
              <a:prstTxWarp prst="textNoShape">
                <a:avLst/>
              </a:prstTxWarp>
              <a:noAutofit/>
            </a:bodyPr>
            <a:lstStyle/>
            <a:p>
              <a:pPr algn="ct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そういう時もあるよ</a:t>
              </a:r>
            </a:p>
          </p:txBody>
        </p:sp>
        <p:sp>
          <p:nvSpPr>
            <p:cNvPr id="14" name="タイトル 1">
              <a:extLst>
                <a:ext uri="{FF2B5EF4-FFF2-40B4-BE49-F238E27FC236}">
                  <a16:creationId xmlns="" xmlns:a16="http://schemas.microsoft.com/office/drawing/2014/main" id="{B80CD89A-5AD4-4C2E-9A7B-C7B3F03BFBA8}"/>
                </a:ext>
              </a:extLst>
            </p:cNvPr>
            <p:cNvSpPr txBox="1">
              <a:spLocks/>
            </p:cNvSpPr>
            <p:nvPr/>
          </p:nvSpPr>
          <p:spPr>
            <a:xfrm>
              <a:off x="2506523" y="2107826"/>
              <a:ext cx="140558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とき</a:t>
              </a:r>
            </a:p>
          </p:txBody>
        </p:sp>
      </p:grpSp>
      <p:grpSp>
        <p:nvGrpSpPr>
          <p:cNvPr id="7" name="グループ化 6">
            <a:extLst>
              <a:ext uri="{FF2B5EF4-FFF2-40B4-BE49-F238E27FC236}">
                <a16:creationId xmlns="" xmlns:a16="http://schemas.microsoft.com/office/drawing/2014/main" id="{CE56E409-ECCF-46E0-B58D-5ABD072A6901}"/>
              </a:ext>
            </a:extLst>
          </p:cNvPr>
          <p:cNvGrpSpPr/>
          <p:nvPr/>
        </p:nvGrpSpPr>
        <p:grpSpPr>
          <a:xfrm>
            <a:off x="3486673" y="3233836"/>
            <a:ext cx="4606451" cy="1637516"/>
            <a:chOff x="3486673" y="3233836"/>
            <a:chExt cx="4606451" cy="1637516"/>
          </a:xfrm>
        </p:grpSpPr>
        <p:sp>
          <p:nvSpPr>
            <p:cNvPr id="26" name="フリーフォーム 25"/>
            <p:cNvSpPr/>
            <p:nvPr/>
          </p:nvSpPr>
          <p:spPr>
            <a:xfrm>
              <a:off x="3486673" y="3272534"/>
              <a:ext cx="4606451" cy="1598818"/>
            </a:xfrm>
            <a:custGeom>
              <a:avLst/>
              <a:gdLst>
                <a:gd name="connsiteX0" fmla="*/ 265946 w 4606451"/>
                <a:gd name="connsiteY0" fmla="*/ 0 h 1598818"/>
                <a:gd name="connsiteX1" fmla="*/ 4340505 w 4606451"/>
                <a:gd name="connsiteY1" fmla="*/ 0 h 1598818"/>
                <a:gd name="connsiteX2" fmla="*/ 4606451 w 4606451"/>
                <a:gd name="connsiteY2" fmla="*/ 265946 h 1598818"/>
                <a:gd name="connsiteX3" fmla="*/ 4606451 w 4606451"/>
                <a:gd name="connsiteY3" fmla="*/ 963976 h 1598818"/>
                <a:gd name="connsiteX4" fmla="*/ 4340505 w 4606451"/>
                <a:gd name="connsiteY4" fmla="*/ 1229922 h 1598818"/>
                <a:gd name="connsiteX5" fmla="*/ 2394828 w 4606451"/>
                <a:gd name="connsiteY5" fmla="*/ 1229922 h 1598818"/>
                <a:gd name="connsiteX6" fmla="*/ 1770542 w 4606451"/>
                <a:gd name="connsiteY6" fmla="*/ 1598818 h 1598818"/>
                <a:gd name="connsiteX7" fmla="*/ 2022471 w 4606451"/>
                <a:gd name="connsiteY7" fmla="*/ 1229922 h 1598818"/>
                <a:gd name="connsiteX8" fmla="*/ 265946 w 4606451"/>
                <a:gd name="connsiteY8" fmla="*/ 1229922 h 1598818"/>
                <a:gd name="connsiteX9" fmla="*/ 0 w 4606451"/>
                <a:gd name="connsiteY9" fmla="*/ 963976 h 1598818"/>
                <a:gd name="connsiteX10" fmla="*/ 0 w 4606451"/>
                <a:gd name="connsiteY10" fmla="*/ 265946 h 1598818"/>
                <a:gd name="connsiteX11" fmla="*/ 265946 w 4606451"/>
                <a:gd name="connsiteY11" fmla="*/ 0 h 1598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06451" h="1598818">
                  <a:moveTo>
                    <a:pt x="265946" y="0"/>
                  </a:moveTo>
                  <a:lnTo>
                    <a:pt x="4340505" y="0"/>
                  </a:lnTo>
                  <a:cubicBezTo>
                    <a:pt x="4487383" y="0"/>
                    <a:pt x="4606451" y="119068"/>
                    <a:pt x="4606451" y="265946"/>
                  </a:cubicBezTo>
                  <a:lnTo>
                    <a:pt x="4606451" y="963976"/>
                  </a:lnTo>
                  <a:cubicBezTo>
                    <a:pt x="4606451" y="1110854"/>
                    <a:pt x="4487383" y="1229922"/>
                    <a:pt x="4340505" y="1229922"/>
                  </a:cubicBezTo>
                  <a:lnTo>
                    <a:pt x="2394828" y="1229922"/>
                  </a:lnTo>
                  <a:lnTo>
                    <a:pt x="1770542" y="1598818"/>
                  </a:lnTo>
                  <a:lnTo>
                    <a:pt x="2022471" y="1229922"/>
                  </a:lnTo>
                  <a:lnTo>
                    <a:pt x="265946" y="1229922"/>
                  </a:lnTo>
                  <a:cubicBezTo>
                    <a:pt x="119068" y="1229922"/>
                    <a:pt x="0" y="1110854"/>
                    <a:pt x="0" y="963976"/>
                  </a:cubicBezTo>
                  <a:lnTo>
                    <a:pt x="0" y="265946"/>
                  </a:lnTo>
                  <a:cubicBezTo>
                    <a:pt x="0" y="119068"/>
                    <a:pt x="119068" y="0"/>
                    <a:pt x="265946" y="0"/>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96000" rIns="0" bIns="0" numCol="1" spcCol="0" rtlCol="0" fromWordArt="0" anchor="t" anchorCtr="0" forceAA="0" compatLnSpc="1">
              <a:prstTxWarp prst="textNoShape">
                <a:avLst/>
              </a:prstTxWarp>
              <a:noAutofit/>
            </a:bodyPr>
            <a:lstStyle/>
            <a:p>
              <a:pPr algn="ct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がんばったと思うよ</a:t>
              </a:r>
            </a:p>
          </p:txBody>
        </p:sp>
        <p:sp>
          <p:nvSpPr>
            <p:cNvPr id="18" name="タイトル 1">
              <a:extLst>
                <a:ext uri="{FF2B5EF4-FFF2-40B4-BE49-F238E27FC236}">
                  <a16:creationId xmlns="" xmlns:a16="http://schemas.microsoft.com/office/drawing/2014/main" id="{A126BB30-442A-4B50-A9B5-473E8B809AA3}"/>
                </a:ext>
              </a:extLst>
            </p:cNvPr>
            <p:cNvSpPr txBox="1">
              <a:spLocks/>
            </p:cNvSpPr>
            <p:nvPr/>
          </p:nvSpPr>
          <p:spPr>
            <a:xfrm>
              <a:off x="5997430" y="3233836"/>
              <a:ext cx="1405586"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おも</a:t>
              </a:r>
            </a:p>
          </p:txBody>
        </p:sp>
      </p:grpSp>
      <p:sp>
        <p:nvSpPr>
          <p:cNvPr id="12" name="ドーナツ 11"/>
          <p:cNvSpPr/>
          <p:nvPr/>
        </p:nvSpPr>
        <p:spPr>
          <a:xfrm>
            <a:off x="6442939" y="1421514"/>
            <a:ext cx="3755871" cy="3755871"/>
          </a:xfrm>
          <a:prstGeom prst="donut">
            <a:avLst>
              <a:gd name="adj" fmla="val 17421"/>
            </a:avLst>
          </a:prstGeom>
          <a:solidFill>
            <a:srgbClr val="FAC606">
              <a:alpha val="49804"/>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kumimoji="1"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236385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par>
                                <p:cTn id="18" presetID="10" presetClass="exit" presetSubtype="0" fill="hold" nodeType="withEffect">
                                  <p:stCondLst>
                                    <p:cond delay="0"/>
                                  </p:stCondLst>
                                  <p:childTnLst>
                                    <p:animEffect transition="out" filter="fade">
                                      <p:cBhvr>
                                        <p:cTn id="19" dur="500"/>
                                        <p:tgtEl>
                                          <p:spTgt spid="11"/>
                                        </p:tgtEl>
                                      </p:cBhvr>
                                    </p:animEffect>
                                    <p:set>
                                      <p:cBhvr>
                                        <p:cTn id="20" dur="1" fill="hold">
                                          <p:stCondLst>
                                            <p:cond delay="499"/>
                                          </p:stCondLst>
                                        </p:cTn>
                                        <p:tgtEl>
                                          <p:spTgt spid="11"/>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474231" y="153672"/>
            <a:ext cx="6640750" cy="1702275"/>
            <a:chOff x="2228930" y="153672"/>
            <a:chExt cx="6640750" cy="1702275"/>
          </a:xfrm>
        </p:grpSpPr>
        <p:sp>
          <p:nvSpPr>
            <p:cNvPr id="3" name="タイトル 1"/>
            <p:cNvSpPr txBox="1">
              <a:spLocks/>
            </p:cNvSpPr>
            <p:nvPr/>
          </p:nvSpPr>
          <p:spPr>
            <a:xfrm>
              <a:off x="2385188" y="218991"/>
              <a:ext cx="6484492" cy="1636956"/>
            </a:xfrm>
            <a:prstGeom prst="rect">
              <a:avLst/>
            </a:prstGeom>
            <a:solidFill>
              <a:schemeClr val="bg1"/>
            </a:solidFill>
            <a:ln>
              <a:noFill/>
            </a:ln>
          </p:spPr>
          <p:txBody>
            <a:bodyPr lIns="144000" rIns="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4800" spc="-150" dirty="0">
                  <a:effectLst/>
                  <a:latin typeface="UD デジタル 教科書体 NP-R" panose="02020400000000000000" pitchFamily="18" charset="-128"/>
                  <a:ea typeface="UD デジタル 教科書体 NP-R" panose="02020400000000000000" pitchFamily="18" charset="-128"/>
                </a:rPr>
                <a:t>悩みを分かろうとする</a:t>
              </a:r>
            </a:p>
          </p:txBody>
        </p:sp>
        <p:sp>
          <p:nvSpPr>
            <p:cNvPr id="4" name="タイトル 1"/>
            <p:cNvSpPr txBox="1">
              <a:spLocks/>
            </p:cNvSpPr>
            <p:nvPr/>
          </p:nvSpPr>
          <p:spPr>
            <a:xfrm>
              <a:off x="2228930" y="153672"/>
              <a:ext cx="119591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なや</a:t>
              </a:r>
            </a:p>
          </p:txBody>
        </p:sp>
        <p:sp>
          <p:nvSpPr>
            <p:cNvPr id="12" name="タイトル 1"/>
            <p:cNvSpPr txBox="1">
              <a:spLocks/>
            </p:cNvSpPr>
            <p:nvPr/>
          </p:nvSpPr>
          <p:spPr>
            <a:xfrm>
              <a:off x="3957977" y="153672"/>
              <a:ext cx="119591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わ</a:t>
              </a:r>
            </a:p>
          </p:txBody>
        </p:sp>
      </p:grpSp>
      <p:sp>
        <p:nvSpPr>
          <p:cNvPr id="13" name="フローチャート: 他ページ結合子 12"/>
          <p:cNvSpPr/>
          <p:nvPr/>
        </p:nvSpPr>
        <p:spPr>
          <a:xfrm>
            <a:off x="2187107" y="461415"/>
            <a:ext cx="1073764" cy="1073764"/>
          </a:xfrm>
          <a:prstGeom prst="flowChartOffpageConnector">
            <a:avLst/>
          </a:prstGeom>
          <a:solidFill>
            <a:srgbClr val="FF66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44000" rIns="0" bIns="0" numCol="1" spcCol="0" rtlCol="0" fromWordArt="0" anchor="ctr" anchorCtr="0" forceAA="0" compatLnSpc="1">
            <a:prstTxWarp prst="textNoShape">
              <a:avLst/>
            </a:prstTxWarp>
            <a:noAutofit/>
          </a:bodyPr>
          <a:lstStyle/>
          <a:p>
            <a:pPr algn="ctr"/>
            <a:r>
              <a:rPr kumimoji="1" lang="ja-JP" altLang="en-US" sz="4800" dirty="0">
                <a:solidFill>
                  <a:schemeClr val="bg1"/>
                </a:solidFill>
                <a:latin typeface="Adobe Gothic Std B" panose="020B0800000000000000" pitchFamily="34" charset="-128"/>
                <a:ea typeface="Adobe Gothic Std B" panose="020B0800000000000000" pitchFamily="34" charset="-128"/>
              </a:rPr>
              <a:t>３</a:t>
            </a:r>
          </a:p>
        </p:txBody>
      </p:sp>
      <p:pic>
        <p:nvPicPr>
          <p:cNvPr id="14" name="図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8983" y="4681290"/>
            <a:ext cx="1603787" cy="1544855"/>
          </a:xfrm>
          <a:prstGeom prst="rect">
            <a:avLst/>
          </a:prstGeom>
        </p:spPr>
      </p:pic>
      <p:pic>
        <p:nvPicPr>
          <p:cNvPr id="17" name="図 16"/>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475586" y="4637966"/>
            <a:ext cx="1666195" cy="1666167"/>
          </a:xfrm>
          <a:prstGeom prst="rect">
            <a:avLst/>
          </a:prstGeom>
        </p:spPr>
      </p:pic>
      <p:pic>
        <p:nvPicPr>
          <p:cNvPr id="15" name="図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0746" y="4487216"/>
            <a:ext cx="1520961" cy="1891107"/>
          </a:xfrm>
          <a:prstGeom prst="rect">
            <a:avLst/>
          </a:prstGeom>
        </p:spPr>
      </p:pic>
      <p:sp>
        <p:nvSpPr>
          <p:cNvPr id="22" name="フリーフォーム 21"/>
          <p:cNvSpPr/>
          <p:nvPr/>
        </p:nvSpPr>
        <p:spPr>
          <a:xfrm>
            <a:off x="4170333" y="2658810"/>
            <a:ext cx="3711296" cy="1880385"/>
          </a:xfrm>
          <a:custGeom>
            <a:avLst/>
            <a:gdLst>
              <a:gd name="connsiteX0" fmla="*/ 265946 w 3711296"/>
              <a:gd name="connsiteY0" fmla="*/ 0 h 1880385"/>
              <a:gd name="connsiteX1" fmla="*/ 3445350 w 3711296"/>
              <a:gd name="connsiteY1" fmla="*/ 0 h 1880385"/>
              <a:gd name="connsiteX2" fmla="*/ 3711296 w 3711296"/>
              <a:gd name="connsiteY2" fmla="*/ 265946 h 1880385"/>
              <a:gd name="connsiteX3" fmla="*/ 3711296 w 3711296"/>
              <a:gd name="connsiteY3" fmla="*/ 963976 h 1880385"/>
              <a:gd name="connsiteX4" fmla="*/ 3445350 w 3711296"/>
              <a:gd name="connsiteY4" fmla="*/ 1229922 h 1880385"/>
              <a:gd name="connsiteX5" fmla="*/ 1446922 w 3711296"/>
              <a:gd name="connsiteY5" fmla="*/ 1229922 h 1880385"/>
              <a:gd name="connsiteX6" fmla="*/ 937392 w 3711296"/>
              <a:gd name="connsiteY6" fmla="*/ 1880385 h 1880385"/>
              <a:gd name="connsiteX7" fmla="*/ 1139996 w 3711296"/>
              <a:gd name="connsiteY7" fmla="*/ 1229922 h 1880385"/>
              <a:gd name="connsiteX8" fmla="*/ 265946 w 3711296"/>
              <a:gd name="connsiteY8" fmla="*/ 1229922 h 1880385"/>
              <a:gd name="connsiteX9" fmla="*/ 0 w 3711296"/>
              <a:gd name="connsiteY9" fmla="*/ 963976 h 1880385"/>
              <a:gd name="connsiteX10" fmla="*/ 0 w 3711296"/>
              <a:gd name="connsiteY10" fmla="*/ 265946 h 1880385"/>
              <a:gd name="connsiteX11" fmla="*/ 265946 w 3711296"/>
              <a:gd name="connsiteY11" fmla="*/ 0 h 188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11296" h="1880385">
                <a:moveTo>
                  <a:pt x="265946" y="0"/>
                </a:moveTo>
                <a:lnTo>
                  <a:pt x="3445350" y="0"/>
                </a:lnTo>
                <a:cubicBezTo>
                  <a:pt x="3592228" y="0"/>
                  <a:pt x="3711296" y="119068"/>
                  <a:pt x="3711296" y="265946"/>
                </a:cubicBezTo>
                <a:lnTo>
                  <a:pt x="3711296" y="963976"/>
                </a:lnTo>
                <a:cubicBezTo>
                  <a:pt x="3711296" y="1110854"/>
                  <a:pt x="3592228" y="1229922"/>
                  <a:pt x="3445350" y="1229922"/>
                </a:cubicBezTo>
                <a:lnTo>
                  <a:pt x="1446922" y="1229922"/>
                </a:lnTo>
                <a:lnTo>
                  <a:pt x="937392" y="1880385"/>
                </a:lnTo>
                <a:lnTo>
                  <a:pt x="1139996" y="1229922"/>
                </a:lnTo>
                <a:lnTo>
                  <a:pt x="265946" y="1229922"/>
                </a:lnTo>
                <a:cubicBezTo>
                  <a:pt x="119068" y="1229922"/>
                  <a:pt x="0" y="1110854"/>
                  <a:pt x="0" y="963976"/>
                </a:cubicBezTo>
                <a:lnTo>
                  <a:pt x="0" y="265946"/>
                </a:lnTo>
                <a:cubicBezTo>
                  <a:pt x="0" y="119068"/>
                  <a:pt x="119068" y="0"/>
                  <a:pt x="265946" y="0"/>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96000" rIns="0" bIns="0" numCol="1" spcCol="0" rtlCol="0" fromWordArt="0" anchor="t" anchorCtr="0" forceAA="0" compatLnSpc="1">
            <a:prstTxWarp prst="textNoShape">
              <a:avLst/>
            </a:prstTxWarp>
            <a:noAutofit/>
          </a:bodyPr>
          <a:lstStyle/>
          <a:p>
            <a:pPr algn="ct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いつごろから？</a:t>
            </a:r>
          </a:p>
        </p:txBody>
      </p:sp>
      <p:grpSp>
        <p:nvGrpSpPr>
          <p:cNvPr id="27" name="グループ化 26"/>
          <p:cNvGrpSpPr/>
          <p:nvPr/>
        </p:nvGrpSpPr>
        <p:grpSpPr>
          <a:xfrm>
            <a:off x="6418107" y="4377756"/>
            <a:ext cx="3800503" cy="1927915"/>
            <a:chOff x="2076268" y="3993086"/>
            <a:chExt cx="3800503" cy="1927915"/>
          </a:xfrm>
        </p:grpSpPr>
        <p:sp>
          <p:nvSpPr>
            <p:cNvPr id="28" name="円/楕円 3">
              <a:extLst>
                <a:ext uri="{FF2B5EF4-FFF2-40B4-BE49-F238E27FC236}">
                  <a16:creationId xmlns="" xmlns:a16="http://schemas.microsoft.com/office/drawing/2014/main" id="{3CD39000-38CA-4F10-AD0B-00E99D320E39}"/>
                </a:ext>
              </a:extLst>
            </p:cNvPr>
            <p:cNvSpPr/>
            <p:nvPr/>
          </p:nvSpPr>
          <p:spPr>
            <a:xfrm>
              <a:off x="2485161" y="4193723"/>
              <a:ext cx="438834" cy="43883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6">
              <a:extLst>
                <a:ext uri="{FF2B5EF4-FFF2-40B4-BE49-F238E27FC236}">
                  <a16:creationId xmlns="" xmlns:a16="http://schemas.microsoft.com/office/drawing/2014/main" id="{B70DEC71-8CB4-4FDA-821F-4B5F5D1C6D88}"/>
                </a:ext>
              </a:extLst>
            </p:cNvPr>
            <p:cNvSpPr/>
            <p:nvPr/>
          </p:nvSpPr>
          <p:spPr>
            <a:xfrm>
              <a:off x="3000586" y="3993086"/>
              <a:ext cx="297272" cy="29726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7">
              <a:extLst>
                <a:ext uri="{FF2B5EF4-FFF2-40B4-BE49-F238E27FC236}">
                  <a16:creationId xmlns="" xmlns:a16="http://schemas.microsoft.com/office/drawing/2014/main" id="{11011148-3C1C-4721-87A3-A4BC34CD48F0}"/>
                </a:ext>
              </a:extLst>
            </p:cNvPr>
            <p:cNvSpPr/>
            <p:nvPr/>
          </p:nvSpPr>
          <p:spPr>
            <a:xfrm>
              <a:off x="2076268" y="4794882"/>
              <a:ext cx="691308" cy="69130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8">
              <a:extLst>
                <a:ext uri="{FF2B5EF4-FFF2-40B4-BE49-F238E27FC236}">
                  <a16:creationId xmlns="" xmlns:a16="http://schemas.microsoft.com/office/drawing/2014/main" id="{2BEBCD18-28CF-4920-95C1-5DE47561EA60}"/>
                </a:ext>
              </a:extLst>
            </p:cNvPr>
            <p:cNvSpPr/>
            <p:nvPr/>
          </p:nvSpPr>
          <p:spPr>
            <a:xfrm>
              <a:off x="2100923" y="4452319"/>
              <a:ext cx="304526" cy="30452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a:extLst>
                <a:ext uri="{FF2B5EF4-FFF2-40B4-BE49-F238E27FC236}">
                  <a16:creationId xmlns="" xmlns:a16="http://schemas.microsoft.com/office/drawing/2014/main" id="{19C3470E-B6AC-45EE-8ECE-23ED4D69AEC6}"/>
                </a:ext>
              </a:extLst>
            </p:cNvPr>
            <p:cNvSpPr/>
            <p:nvPr/>
          </p:nvSpPr>
          <p:spPr>
            <a:xfrm>
              <a:off x="2542900" y="5418451"/>
              <a:ext cx="371432" cy="37142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
              <a:extLst>
                <a:ext uri="{FF2B5EF4-FFF2-40B4-BE49-F238E27FC236}">
                  <a16:creationId xmlns="" xmlns:a16="http://schemas.microsoft.com/office/drawing/2014/main" id="{DEC897AC-DA5F-4C7A-8DEC-82B68235EA7A}"/>
                </a:ext>
              </a:extLst>
            </p:cNvPr>
            <p:cNvSpPr/>
            <p:nvPr/>
          </p:nvSpPr>
          <p:spPr>
            <a:xfrm>
              <a:off x="5386187" y="5174693"/>
              <a:ext cx="438834" cy="43883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6">
              <a:extLst>
                <a:ext uri="{FF2B5EF4-FFF2-40B4-BE49-F238E27FC236}">
                  <a16:creationId xmlns="" xmlns:a16="http://schemas.microsoft.com/office/drawing/2014/main" id="{FB760913-F3AF-4481-9F9D-DCA883733B1F}"/>
                </a:ext>
              </a:extLst>
            </p:cNvPr>
            <p:cNvSpPr/>
            <p:nvPr/>
          </p:nvSpPr>
          <p:spPr>
            <a:xfrm>
              <a:off x="5135837" y="5623733"/>
              <a:ext cx="297272" cy="29726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7">
              <a:extLst>
                <a:ext uri="{FF2B5EF4-FFF2-40B4-BE49-F238E27FC236}">
                  <a16:creationId xmlns="" xmlns:a16="http://schemas.microsoft.com/office/drawing/2014/main" id="{40B1F9DF-4914-43EF-8A99-2BAAC883F0AB}"/>
                </a:ext>
              </a:extLst>
            </p:cNvPr>
            <p:cNvSpPr/>
            <p:nvPr/>
          </p:nvSpPr>
          <p:spPr>
            <a:xfrm>
              <a:off x="5075312" y="4169211"/>
              <a:ext cx="691308" cy="69130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8">
              <a:extLst>
                <a:ext uri="{FF2B5EF4-FFF2-40B4-BE49-F238E27FC236}">
                  <a16:creationId xmlns="" xmlns:a16="http://schemas.microsoft.com/office/drawing/2014/main" id="{92CFAD9E-C6C6-4EF6-A4F8-51DC3A25CCFA}"/>
                </a:ext>
              </a:extLst>
            </p:cNvPr>
            <p:cNvSpPr/>
            <p:nvPr/>
          </p:nvSpPr>
          <p:spPr>
            <a:xfrm>
              <a:off x="4710305" y="4398011"/>
              <a:ext cx="304526" cy="30452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10">
              <a:extLst>
                <a:ext uri="{FF2B5EF4-FFF2-40B4-BE49-F238E27FC236}">
                  <a16:creationId xmlns="" xmlns:a16="http://schemas.microsoft.com/office/drawing/2014/main" id="{7660B11B-2AC2-40D5-B6A0-61A524D3A1C8}"/>
                </a:ext>
              </a:extLst>
            </p:cNvPr>
            <p:cNvSpPr/>
            <p:nvPr/>
          </p:nvSpPr>
          <p:spPr>
            <a:xfrm>
              <a:off x="5505339" y="4792782"/>
              <a:ext cx="371432" cy="37142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8">
              <a:extLst>
                <a:ext uri="{FF2B5EF4-FFF2-40B4-BE49-F238E27FC236}">
                  <a16:creationId xmlns="" xmlns:a16="http://schemas.microsoft.com/office/drawing/2014/main" id="{948497DA-A3AD-497F-AF36-EE5FA3603485}"/>
                </a:ext>
              </a:extLst>
            </p:cNvPr>
            <p:cNvSpPr/>
            <p:nvPr/>
          </p:nvSpPr>
          <p:spPr>
            <a:xfrm>
              <a:off x="5053659" y="4868575"/>
              <a:ext cx="304526" cy="30452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4">
            <a:extLst>
              <a:ext uri="{FF2B5EF4-FFF2-40B4-BE49-F238E27FC236}">
                <a16:creationId xmlns="" xmlns:a16="http://schemas.microsoft.com/office/drawing/2014/main" id="{61886937-85C3-47AC-91B7-1A21BE5A42DC}"/>
              </a:ext>
            </a:extLst>
          </p:cNvPr>
          <p:cNvGrpSpPr/>
          <p:nvPr/>
        </p:nvGrpSpPr>
        <p:grpSpPr>
          <a:xfrm>
            <a:off x="331459" y="2629782"/>
            <a:ext cx="3711296" cy="1909413"/>
            <a:chOff x="331459" y="2629782"/>
            <a:chExt cx="3711296" cy="1909413"/>
          </a:xfrm>
        </p:grpSpPr>
        <p:sp>
          <p:nvSpPr>
            <p:cNvPr id="21" name="フリーフォーム 20"/>
            <p:cNvSpPr/>
            <p:nvPr/>
          </p:nvSpPr>
          <p:spPr>
            <a:xfrm>
              <a:off x="331459" y="2669739"/>
              <a:ext cx="3711296" cy="1869456"/>
            </a:xfrm>
            <a:custGeom>
              <a:avLst/>
              <a:gdLst>
                <a:gd name="connsiteX0" fmla="*/ 265946 w 3711296"/>
                <a:gd name="connsiteY0" fmla="*/ 0 h 1869456"/>
                <a:gd name="connsiteX1" fmla="*/ 3445350 w 3711296"/>
                <a:gd name="connsiteY1" fmla="*/ 0 h 1869456"/>
                <a:gd name="connsiteX2" fmla="*/ 3711296 w 3711296"/>
                <a:gd name="connsiteY2" fmla="*/ 265946 h 1869456"/>
                <a:gd name="connsiteX3" fmla="*/ 3711296 w 3711296"/>
                <a:gd name="connsiteY3" fmla="*/ 963976 h 1869456"/>
                <a:gd name="connsiteX4" fmla="*/ 3445350 w 3711296"/>
                <a:gd name="connsiteY4" fmla="*/ 1229922 h 1869456"/>
                <a:gd name="connsiteX5" fmla="*/ 2372729 w 3711296"/>
                <a:gd name="connsiteY5" fmla="*/ 1229922 h 1869456"/>
                <a:gd name="connsiteX6" fmla="*/ 2571928 w 3711296"/>
                <a:gd name="connsiteY6" fmla="*/ 1869456 h 1869456"/>
                <a:gd name="connsiteX7" fmla="*/ 2070960 w 3711296"/>
                <a:gd name="connsiteY7" fmla="*/ 1229922 h 1869456"/>
                <a:gd name="connsiteX8" fmla="*/ 265946 w 3711296"/>
                <a:gd name="connsiteY8" fmla="*/ 1229922 h 1869456"/>
                <a:gd name="connsiteX9" fmla="*/ 0 w 3711296"/>
                <a:gd name="connsiteY9" fmla="*/ 963976 h 1869456"/>
                <a:gd name="connsiteX10" fmla="*/ 0 w 3711296"/>
                <a:gd name="connsiteY10" fmla="*/ 265946 h 1869456"/>
                <a:gd name="connsiteX11" fmla="*/ 265946 w 3711296"/>
                <a:gd name="connsiteY11" fmla="*/ 0 h 186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11296" h="1869456">
                  <a:moveTo>
                    <a:pt x="265946" y="0"/>
                  </a:moveTo>
                  <a:lnTo>
                    <a:pt x="3445350" y="0"/>
                  </a:lnTo>
                  <a:cubicBezTo>
                    <a:pt x="3592228" y="0"/>
                    <a:pt x="3711296" y="119068"/>
                    <a:pt x="3711296" y="265946"/>
                  </a:cubicBezTo>
                  <a:lnTo>
                    <a:pt x="3711296" y="963976"/>
                  </a:lnTo>
                  <a:cubicBezTo>
                    <a:pt x="3711296" y="1110854"/>
                    <a:pt x="3592228" y="1229922"/>
                    <a:pt x="3445350" y="1229922"/>
                  </a:cubicBezTo>
                  <a:lnTo>
                    <a:pt x="2372729" y="1229922"/>
                  </a:lnTo>
                  <a:lnTo>
                    <a:pt x="2571928" y="1869456"/>
                  </a:lnTo>
                  <a:lnTo>
                    <a:pt x="2070960" y="1229922"/>
                  </a:lnTo>
                  <a:lnTo>
                    <a:pt x="265946" y="1229922"/>
                  </a:lnTo>
                  <a:cubicBezTo>
                    <a:pt x="119068" y="1229922"/>
                    <a:pt x="0" y="1110854"/>
                    <a:pt x="0" y="963976"/>
                  </a:cubicBezTo>
                  <a:lnTo>
                    <a:pt x="0" y="265946"/>
                  </a:lnTo>
                  <a:cubicBezTo>
                    <a:pt x="0" y="119068"/>
                    <a:pt x="119068" y="0"/>
                    <a:pt x="265946" y="0"/>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96000" rIns="0" bIns="0" numCol="1" spcCol="0" rtlCol="0" fromWordArt="0" anchor="t" anchorCtr="0" forceAA="0" compatLnSpc="1">
              <a:prstTxWarp prst="textNoShape">
                <a:avLst/>
              </a:prstTxWarp>
              <a:noAutofit/>
            </a:bodyPr>
            <a:lstStyle/>
            <a:p>
              <a:pPr algn="ct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何があったの？</a:t>
              </a:r>
            </a:p>
          </p:txBody>
        </p:sp>
        <p:sp>
          <p:nvSpPr>
            <p:cNvPr id="24" name="タイトル 1">
              <a:extLst>
                <a:ext uri="{FF2B5EF4-FFF2-40B4-BE49-F238E27FC236}">
                  <a16:creationId xmlns="" xmlns:a16="http://schemas.microsoft.com/office/drawing/2014/main" id="{9BE347B3-7EE8-41CC-AB1C-EA879974E930}"/>
                </a:ext>
              </a:extLst>
            </p:cNvPr>
            <p:cNvSpPr txBox="1">
              <a:spLocks/>
            </p:cNvSpPr>
            <p:nvPr/>
          </p:nvSpPr>
          <p:spPr>
            <a:xfrm>
              <a:off x="432226" y="2629782"/>
              <a:ext cx="100468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latin typeface="UD デジタル 教科書体 NP-R" panose="02020400000000000000" pitchFamily="18" charset="-128"/>
                  <a:ea typeface="UD デジタル 教科書体 NP-R" panose="02020400000000000000" pitchFamily="18" charset="-128"/>
                </a:rPr>
                <a:t>なに</a:t>
              </a:r>
              <a:endParaRPr lang="ja-JP" altLang="en-US" sz="2400" spc="-150" dirty="0">
                <a:effectLst/>
                <a:latin typeface="UD デジタル 教科書体 NP-R" panose="02020400000000000000" pitchFamily="18" charset="-128"/>
                <a:ea typeface="UD デジタル 教科書体 NP-R" panose="02020400000000000000" pitchFamily="18" charset="-128"/>
              </a:endParaRPr>
            </a:p>
          </p:txBody>
        </p:sp>
      </p:grpSp>
    </p:spTree>
    <p:extLst>
      <p:ext uri="{BB962C8B-B14F-4D97-AF65-F5344CB8AC3E}">
        <p14:creationId xmlns:p14="http://schemas.microsoft.com/office/powerpoint/2010/main" val="420055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down)">
                                      <p:cBhvr>
                                        <p:cTn id="12" dur="1000"/>
                                        <p:tgtEl>
                                          <p:spTgt spid="22"/>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1250"/>
                                        <p:tgtEl>
                                          <p:spTgt spid="17"/>
                                        </p:tgtEl>
                                      </p:cBhvr>
                                    </p:animEffect>
                                  </p:childTnLst>
                                </p:cTn>
                              </p:par>
                              <p:par>
                                <p:cTn id="17" presetID="10" presetClass="exit" presetSubtype="0" fill="hold" nodeType="withEffect">
                                  <p:stCondLst>
                                    <p:cond delay="0"/>
                                  </p:stCondLst>
                                  <p:childTnLst>
                                    <p:animEffect transition="out" filter="fade">
                                      <p:cBhvr>
                                        <p:cTn id="18" dur="1250"/>
                                        <p:tgtEl>
                                          <p:spTgt spid="14"/>
                                        </p:tgtEl>
                                      </p:cBhvr>
                                    </p:animEffect>
                                    <p:set>
                                      <p:cBhvr>
                                        <p:cTn id="19" dur="1" fill="hold">
                                          <p:stCondLst>
                                            <p:cond delay="1249"/>
                                          </p:stCondLst>
                                        </p:cTn>
                                        <p:tgtEl>
                                          <p:spTgt spid="14"/>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12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グループ化 28"/>
          <p:cNvGrpSpPr/>
          <p:nvPr/>
        </p:nvGrpSpPr>
        <p:grpSpPr>
          <a:xfrm>
            <a:off x="6418107" y="4377756"/>
            <a:ext cx="3800503" cy="1927915"/>
            <a:chOff x="2076268" y="3993086"/>
            <a:chExt cx="3800503" cy="1927915"/>
          </a:xfrm>
        </p:grpSpPr>
        <p:sp>
          <p:nvSpPr>
            <p:cNvPr id="30" name="円/楕円 3">
              <a:extLst>
                <a:ext uri="{FF2B5EF4-FFF2-40B4-BE49-F238E27FC236}">
                  <a16:creationId xmlns="" xmlns:a16="http://schemas.microsoft.com/office/drawing/2014/main" id="{3CD39000-38CA-4F10-AD0B-00E99D320E39}"/>
                </a:ext>
              </a:extLst>
            </p:cNvPr>
            <p:cNvSpPr/>
            <p:nvPr/>
          </p:nvSpPr>
          <p:spPr>
            <a:xfrm>
              <a:off x="2485161" y="4193723"/>
              <a:ext cx="438834" cy="43883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6">
              <a:extLst>
                <a:ext uri="{FF2B5EF4-FFF2-40B4-BE49-F238E27FC236}">
                  <a16:creationId xmlns="" xmlns:a16="http://schemas.microsoft.com/office/drawing/2014/main" id="{B70DEC71-8CB4-4FDA-821F-4B5F5D1C6D88}"/>
                </a:ext>
              </a:extLst>
            </p:cNvPr>
            <p:cNvSpPr/>
            <p:nvPr/>
          </p:nvSpPr>
          <p:spPr>
            <a:xfrm>
              <a:off x="3000586" y="3993086"/>
              <a:ext cx="297272" cy="29726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7">
              <a:extLst>
                <a:ext uri="{FF2B5EF4-FFF2-40B4-BE49-F238E27FC236}">
                  <a16:creationId xmlns="" xmlns:a16="http://schemas.microsoft.com/office/drawing/2014/main" id="{11011148-3C1C-4721-87A3-A4BC34CD48F0}"/>
                </a:ext>
              </a:extLst>
            </p:cNvPr>
            <p:cNvSpPr/>
            <p:nvPr/>
          </p:nvSpPr>
          <p:spPr>
            <a:xfrm>
              <a:off x="2076268" y="4794882"/>
              <a:ext cx="691308" cy="69130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8">
              <a:extLst>
                <a:ext uri="{FF2B5EF4-FFF2-40B4-BE49-F238E27FC236}">
                  <a16:creationId xmlns="" xmlns:a16="http://schemas.microsoft.com/office/drawing/2014/main" id="{2BEBCD18-28CF-4920-95C1-5DE47561EA60}"/>
                </a:ext>
              </a:extLst>
            </p:cNvPr>
            <p:cNvSpPr/>
            <p:nvPr/>
          </p:nvSpPr>
          <p:spPr>
            <a:xfrm>
              <a:off x="2100923" y="4452319"/>
              <a:ext cx="304526" cy="30452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a:extLst>
                <a:ext uri="{FF2B5EF4-FFF2-40B4-BE49-F238E27FC236}">
                  <a16:creationId xmlns="" xmlns:a16="http://schemas.microsoft.com/office/drawing/2014/main" id="{19C3470E-B6AC-45EE-8ECE-23ED4D69AEC6}"/>
                </a:ext>
              </a:extLst>
            </p:cNvPr>
            <p:cNvSpPr/>
            <p:nvPr/>
          </p:nvSpPr>
          <p:spPr>
            <a:xfrm>
              <a:off x="2542900" y="5418451"/>
              <a:ext cx="371432" cy="37142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
              <a:extLst>
                <a:ext uri="{FF2B5EF4-FFF2-40B4-BE49-F238E27FC236}">
                  <a16:creationId xmlns="" xmlns:a16="http://schemas.microsoft.com/office/drawing/2014/main" id="{DEC897AC-DA5F-4C7A-8DEC-82B68235EA7A}"/>
                </a:ext>
              </a:extLst>
            </p:cNvPr>
            <p:cNvSpPr/>
            <p:nvPr/>
          </p:nvSpPr>
          <p:spPr>
            <a:xfrm>
              <a:off x="5386187" y="5174693"/>
              <a:ext cx="438834" cy="43883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6">
              <a:extLst>
                <a:ext uri="{FF2B5EF4-FFF2-40B4-BE49-F238E27FC236}">
                  <a16:creationId xmlns="" xmlns:a16="http://schemas.microsoft.com/office/drawing/2014/main" id="{FB760913-F3AF-4481-9F9D-DCA883733B1F}"/>
                </a:ext>
              </a:extLst>
            </p:cNvPr>
            <p:cNvSpPr/>
            <p:nvPr/>
          </p:nvSpPr>
          <p:spPr>
            <a:xfrm>
              <a:off x="5135837" y="5623733"/>
              <a:ext cx="297272" cy="29726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7">
              <a:extLst>
                <a:ext uri="{FF2B5EF4-FFF2-40B4-BE49-F238E27FC236}">
                  <a16:creationId xmlns="" xmlns:a16="http://schemas.microsoft.com/office/drawing/2014/main" id="{40B1F9DF-4914-43EF-8A99-2BAAC883F0AB}"/>
                </a:ext>
              </a:extLst>
            </p:cNvPr>
            <p:cNvSpPr/>
            <p:nvPr/>
          </p:nvSpPr>
          <p:spPr>
            <a:xfrm>
              <a:off x="5075312" y="4169211"/>
              <a:ext cx="691308" cy="69130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8">
              <a:extLst>
                <a:ext uri="{FF2B5EF4-FFF2-40B4-BE49-F238E27FC236}">
                  <a16:creationId xmlns="" xmlns:a16="http://schemas.microsoft.com/office/drawing/2014/main" id="{92CFAD9E-C6C6-4EF6-A4F8-51DC3A25CCFA}"/>
                </a:ext>
              </a:extLst>
            </p:cNvPr>
            <p:cNvSpPr/>
            <p:nvPr/>
          </p:nvSpPr>
          <p:spPr>
            <a:xfrm>
              <a:off x="4710305" y="4398011"/>
              <a:ext cx="304526" cy="30452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10">
              <a:extLst>
                <a:ext uri="{FF2B5EF4-FFF2-40B4-BE49-F238E27FC236}">
                  <a16:creationId xmlns="" xmlns:a16="http://schemas.microsoft.com/office/drawing/2014/main" id="{7660B11B-2AC2-40D5-B6A0-61A524D3A1C8}"/>
                </a:ext>
              </a:extLst>
            </p:cNvPr>
            <p:cNvSpPr/>
            <p:nvPr/>
          </p:nvSpPr>
          <p:spPr>
            <a:xfrm>
              <a:off x="5505339" y="4792782"/>
              <a:ext cx="371432" cy="37142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8">
              <a:extLst>
                <a:ext uri="{FF2B5EF4-FFF2-40B4-BE49-F238E27FC236}">
                  <a16:creationId xmlns="" xmlns:a16="http://schemas.microsoft.com/office/drawing/2014/main" id="{948497DA-A3AD-497F-AF36-EE5FA3603485}"/>
                </a:ext>
              </a:extLst>
            </p:cNvPr>
            <p:cNvSpPr/>
            <p:nvPr/>
          </p:nvSpPr>
          <p:spPr>
            <a:xfrm>
              <a:off x="5053659" y="4868575"/>
              <a:ext cx="304526" cy="30452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8" name="図 17"/>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475586" y="4637966"/>
            <a:ext cx="1666195" cy="1666167"/>
          </a:xfrm>
          <a:prstGeom prst="rect">
            <a:avLst/>
          </a:prstGeom>
        </p:spPr>
      </p:pic>
      <p:pic>
        <p:nvPicPr>
          <p:cNvPr id="5" name="図 4"/>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504454" y="4680732"/>
            <a:ext cx="1657647" cy="1574209"/>
          </a:xfrm>
          <a:prstGeom prst="rect">
            <a:avLst/>
          </a:prstGeom>
        </p:spPr>
      </p:pic>
      <p:grpSp>
        <p:nvGrpSpPr>
          <p:cNvPr id="6" name="グループ化 5"/>
          <p:cNvGrpSpPr/>
          <p:nvPr/>
        </p:nvGrpSpPr>
        <p:grpSpPr>
          <a:xfrm>
            <a:off x="2187107" y="153672"/>
            <a:ext cx="7927874" cy="1702275"/>
            <a:chOff x="2187107" y="153672"/>
            <a:chExt cx="7927874" cy="1702275"/>
          </a:xfrm>
        </p:grpSpPr>
        <p:grpSp>
          <p:nvGrpSpPr>
            <p:cNvPr id="2" name="グループ化 1"/>
            <p:cNvGrpSpPr/>
            <p:nvPr/>
          </p:nvGrpSpPr>
          <p:grpSpPr>
            <a:xfrm>
              <a:off x="3474231" y="153672"/>
              <a:ext cx="6640750" cy="1702275"/>
              <a:chOff x="2228930" y="153672"/>
              <a:chExt cx="6640750" cy="1702275"/>
            </a:xfrm>
          </p:grpSpPr>
          <p:sp>
            <p:nvSpPr>
              <p:cNvPr id="3" name="タイトル 1"/>
              <p:cNvSpPr txBox="1">
                <a:spLocks/>
              </p:cNvSpPr>
              <p:nvPr/>
            </p:nvSpPr>
            <p:spPr>
              <a:xfrm>
                <a:off x="2385188" y="218991"/>
                <a:ext cx="6484492" cy="1636956"/>
              </a:xfrm>
              <a:prstGeom prst="rect">
                <a:avLst/>
              </a:prstGeom>
              <a:solidFill>
                <a:schemeClr val="bg1"/>
              </a:solidFill>
              <a:ln>
                <a:noFill/>
              </a:ln>
            </p:spPr>
            <p:txBody>
              <a:bodyPr lIns="144000" rIns="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4800" spc="-150" dirty="0">
                    <a:effectLst/>
                    <a:latin typeface="UD デジタル 教科書体 NP-R" panose="02020400000000000000" pitchFamily="18" charset="-128"/>
                    <a:ea typeface="UD デジタル 教科書体 NP-R" panose="02020400000000000000" pitchFamily="18" charset="-128"/>
                  </a:rPr>
                  <a:t>悩みを分かろうとする</a:t>
                </a:r>
              </a:p>
            </p:txBody>
          </p:sp>
          <p:sp>
            <p:nvSpPr>
              <p:cNvPr id="4" name="タイトル 1"/>
              <p:cNvSpPr txBox="1">
                <a:spLocks/>
              </p:cNvSpPr>
              <p:nvPr/>
            </p:nvSpPr>
            <p:spPr>
              <a:xfrm>
                <a:off x="2228930" y="153672"/>
                <a:ext cx="119591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なや</a:t>
                </a:r>
              </a:p>
            </p:txBody>
          </p:sp>
          <p:sp>
            <p:nvSpPr>
              <p:cNvPr id="12" name="タイトル 1"/>
              <p:cNvSpPr txBox="1">
                <a:spLocks/>
              </p:cNvSpPr>
              <p:nvPr/>
            </p:nvSpPr>
            <p:spPr>
              <a:xfrm>
                <a:off x="3957977" y="153672"/>
                <a:ext cx="1195914"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800" spc="-150" dirty="0">
                    <a:effectLst/>
                    <a:latin typeface="UD デジタル 教科書体 NP-R" panose="02020400000000000000" pitchFamily="18" charset="-128"/>
                    <a:ea typeface="UD デジタル 教科書体 NP-R" panose="02020400000000000000" pitchFamily="18" charset="-128"/>
                  </a:rPr>
                  <a:t>わ</a:t>
                </a:r>
              </a:p>
            </p:txBody>
          </p:sp>
        </p:grpSp>
        <p:sp>
          <p:nvSpPr>
            <p:cNvPr id="13" name="フローチャート: 他ページ結合子 12"/>
            <p:cNvSpPr/>
            <p:nvPr/>
          </p:nvSpPr>
          <p:spPr>
            <a:xfrm>
              <a:off x="2187107" y="461415"/>
              <a:ext cx="1073764" cy="1073764"/>
            </a:xfrm>
            <a:prstGeom prst="flowChartOffpageConnector">
              <a:avLst/>
            </a:prstGeom>
            <a:solidFill>
              <a:srgbClr val="FF66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44000" rIns="0" bIns="0" numCol="1" spcCol="0" rtlCol="0" fromWordArt="0" anchor="ctr" anchorCtr="0" forceAA="0" compatLnSpc="1">
              <a:prstTxWarp prst="textNoShape">
                <a:avLst/>
              </a:prstTxWarp>
              <a:noAutofit/>
            </a:bodyPr>
            <a:lstStyle/>
            <a:p>
              <a:pPr algn="ctr"/>
              <a:r>
                <a:rPr kumimoji="1" lang="ja-JP" altLang="en-US" sz="4800" dirty="0">
                  <a:solidFill>
                    <a:schemeClr val="bg1"/>
                  </a:solidFill>
                  <a:latin typeface="Adobe Gothic Std B" panose="020B0800000000000000" pitchFamily="34" charset="-128"/>
                  <a:ea typeface="Adobe Gothic Std B" panose="020B0800000000000000" pitchFamily="34" charset="-128"/>
                </a:rPr>
                <a:t>３</a:t>
              </a:r>
            </a:p>
          </p:txBody>
        </p:sp>
      </p:grpSp>
      <p:pic>
        <p:nvPicPr>
          <p:cNvPr id="15" name="図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0746" y="4487216"/>
            <a:ext cx="1520961" cy="1891107"/>
          </a:xfrm>
          <a:prstGeom prst="rect">
            <a:avLst/>
          </a:prstGeom>
        </p:spPr>
      </p:pic>
      <p:grpSp>
        <p:nvGrpSpPr>
          <p:cNvPr id="26" name="グループ化 25"/>
          <p:cNvGrpSpPr/>
          <p:nvPr/>
        </p:nvGrpSpPr>
        <p:grpSpPr>
          <a:xfrm>
            <a:off x="4314697" y="2114716"/>
            <a:ext cx="3711296" cy="2595225"/>
            <a:chOff x="4314697" y="2114716"/>
            <a:chExt cx="3711296" cy="2595225"/>
          </a:xfrm>
        </p:grpSpPr>
        <p:sp>
          <p:nvSpPr>
            <p:cNvPr id="24" name="フリーフォーム 23"/>
            <p:cNvSpPr/>
            <p:nvPr/>
          </p:nvSpPr>
          <p:spPr>
            <a:xfrm>
              <a:off x="4314697" y="2114716"/>
              <a:ext cx="3711296" cy="2595225"/>
            </a:xfrm>
            <a:custGeom>
              <a:avLst/>
              <a:gdLst>
                <a:gd name="connsiteX0" fmla="*/ 437321 w 3711296"/>
                <a:gd name="connsiteY0" fmla="*/ 0 h 2595225"/>
                <a:gd name="connsiteX1" fmla="*/ 3273975 w 3711296"/>
                <a:gd name="connsiteY1" fmla="*/ 0 h 2595225"/>
                <a:gd name="connsiteX2" fmla="*/ 3711296 w 3711296"/>
                <a:gd name="connsiteY2" fmla="*/ 437321 h 2595225"/>
                <a:gd name="connsiteX3" fmla="*/ 3711296 w 3711296"/>
                <a:gd name="connsiteY3" fmla="*/ 1585159 h 2595225"/>
                <a:gd name="connsiteX4" fmla="*/ 3273975 w 3711296"/>
                <a:gd name="connsiteY4" fmla="*/ 2022480 h 2595225"/>
                <a:gd name="connsiteX5" fmla="*/ 1130063 w 3711296"/>
                <a:gd name="connsiteY5" fmla="*/ 2022480 h 2595225"/>
                <a:gd name="connsiteX6" fmla="*/ 681412 w 3711296"/>
                <a:gd name="connsiteY6" fmla="*/ 2595225 h 2595225"/>
                <a:gd name="connsiteX7" fmla="*/ 859808 w 3711296"/>
                <a:gd name="connsiteY7" fmla="*/ 2022480 h 2595225"/>
                <a:gd name="connsiteX8" fmla="*/ 437321 w 3711296"/>
                <a:gd name="connsiteY8" fmla="*/ 2022480 h 2595225"/>
                <a:gd name="connsiteX9" fmla="*/ 0 w 3711296"/>
                <a:gd name="connsiteY9" fmla="*/ 1585159 h 2595225"/>
                <a:gd name="connsiteX10" fmla="*/ 0 w 3711296"/>
                <a:gd name="connsiteY10" fmla="*/ 437321 h 2595225"/>
                <a:gd name="connsiteX11" fmla="*/ 437321 w 3711296"/>
                <a:gd name="connsiteY11" fmla="*/ 0 h 2595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11296" h="2595225">
                  <a:moveTo>
                    <a:pt x="437321" y="0"/>
                  </a:moveTo>
                  <a:lnTo>
                    <a:pt x="3273975" y="0"/>
                  </a:lnTo>
                  <a:cubicBezTo>
                    <a:pt x="3515501" y="0"/>
                    <a:pt x="3711296" y="195795"/>
                    <a:pt x="3711296" y="437321"/>
                  </a:cubicBezTo>
                  <a:lnTo>
                    <a:pt x="3711296" y="1585159"/>
                  </a:lnTo>
                  <a:cubicBezTo>
                    <a:pt x="3711296" y="1826685"/>
                    <a:pt x="3515501" y="2022480"/>
                    <a:pt x="3273975" y="2022480"/>
                  </a:cubicBezTo>
                  <a:lnTo>
                    <a:pt x="1130063" y="2022480"/>
                  </a:lnTo>
                  <a:lnTo>
                    <a:pt x="681412" y="2595225"/>
                  </a:lnTo>
                  <a:lnTo>
                    <a:pt x="859808" y="2022480"/>
                  </a:lnTo>
                  <a:lnTo>
                    <a:pt x="437321" y="2022480"/>
                  </a:lnTo>
                  <a:cubicBezTo>
                    <a:pt x="195795" y="2022480"/>
                    <a:pt x="0" y="1826685"/>
                    <a:pt x="0" y="1585159"/>
                  </a:cubicBezTo>
                  <a:lnTo>
                    <a:pt x="0" y="437321"/>
                  </a:lnTo>
                  <a:cubicBezTo>
                    <a:pt x="0" y="195795"/>
                    <a:pt x="195795" y="0"/>
                    <a:pt x="437321" y="0"/>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80000" rIns="0" bIns="0" numCol="1" spcCol="0" rtlCol="0" fromWordArt="0" anchor="t" anchorCtr="0" forceAA="0" compatLnSpc="1">
              <a:prstTxWarp prst="textNoShape">
                <a:avLst/>
              </a:prstTxWarp>
              <a:noAutofit/>
            </a:bodyPr>
            <a:lstStyle/>
            <a:p>
              <a:pPr algn="ctr">
                <a:lnSpc>
                  <a:spcPct val="140000"/>
                </a:lnSpc>
              </a:pP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イライラするのも</a:t>
              </a:r>
              <a:endParaRPr lang="en-US" altLang="ja-JP" sz="4000" spc="-15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ct val="140000"/>
                </a:lnSpc>
              </a:pP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当然だよ</a:t>
              </a:r>
            </a:p>
          </p:txBody>
        </p:sp>
        <p:sp>
          <p:nvSpPr>
            <p:cNvPr id="21" name="タイトル 1"/>
            <p:cNvSpPr txBox="1">
              <a:spLocks/>
            </p:cNvSpPr>
            <p:nvPr/>
          </p:nvSpPr>
          <p:spPr>
            <a:xfrm>
              <a:off x="4938961" y="2928732"/>
              <a:ext cx="1694068"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とうぜん</a:t>
              </a:r>
            </a:p>
          </p:txBody>
        </p:sp>
      </p:grpSp>
      <p:grpSp>
        <p:nvGrpSpPr>
          <p:cNvPr id="25" name="グループ化 24"/>
          <p:cNvGrpSpPr/>
          <p:nvPr/>
        </p:nvGrpSpPr>
        <p:grpSpPr>
          <a:xfrm>
            <a:off x="310503" y="2490397"/>
            <a:ext cx="3838874" cy="1843861"/>
            <a:chOff x="310503" y="2866080"/>
            <a:chExt cx="3838874" cy="1843861"/>
          </a:xfrm>
        </p:grpSpPr>
        <p:sp>
          <p:nvSpPr>
            <p:cNvPr id="23" name="フリーフォーム 22"/>
            <p:cNvSpPr/>
            <p:nvPr/>
          </p:nvSpPr>
          <p:spPr>
            <a:xfrm>
              <a:off x="310503" y="2918923"/>
              <a:ext cx="3838874" cy="1791018"/>
            </a:xfrm>
            <a:custGeom>
              <a:avLst/>
              <a:gdLst>
                <a:gd name="connsiteX0" fmla="*/ 265946 w 3838874"/>
                <a:gd name="connsiteY0" fmla="*/ 0 h 1791018"/>
                <a:gd name="connsiteX1" fmla="*/ 3572928 w 3838874"/>
                <a:gd name="connsiteY1" fmla="*/ 0 h 1791018"/>
                <a:gd name="connsiteX2" fmla="*/ 3838874 w 3838874"/>
                <a:gd name="connsiteY2" fmla="*/ 265946 h 1791018"/>
                <a:gd name="connsiteX3" fmla="*/ 3838874 w 3838874"/>
                <a:gd name="connsiteY3" fmla="*/ 963976 h 1791018"/>
                <a:gd name="connsiteX4" fmla="*/ 3572928 w 3838874"/>
                <a:gd name="connsiteY4" fmla="*/ 1229922 h 1791018"/>
                <a:gd name="connsiteX5" fmla="*/ 2460950 w 3838874"/>
                <a:gd name="connsiteY5" fmla="*/ 1229922 h 1791018"/>
                <a:gd name="connsiteX6" fmla="*/ 2635717 w 3838874"/>
                <a:gd name="connsiteY6" fmla="*/ 1791018 h 1791018"/>
                <a:gd name="connsiteX7" fmla="*/ 2196192 w 3838874"/>
                <a:gd name="connsiteY7" fmla="*/ 1229922 h 1791018"/>
                <a:gd name="connsiteX8" fmla="*/ 265946 w 3838874"/>
                <a:gd name="connsiteY8" fmla="*/ 1229922 h 1791018"/>
                <a:gd name="connsiteX9" fmla="*/ 0 w 3838874"/>
                <a:gd name="connsiteY9" fmla="*/ 963976 h 1791018"/>
                <a:gd name="connsiteX10" fmla="*/ 0 w 3838874"/>
                <a:gd name="connsiteY10" fmla="*/ 265946 h 1791018"/>
                <a:gd name="connsiteX11" fmla="*/ 265946 w 3838874"/>
                <a:gd name="connsiteY11" fmla="*/ 0 h 1791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38874" h="1791018">
                  <a:moveTo>
                    <a:pt x="265946" y="0"/>
                  </a:moveTo>
                  <a:lnTo>
                    <a:pt x="3572928" y="0"/>
                  </a:lnTo>
                  <a:cubicBezTo>
                    <a:pt x="3719806" y="0"/>
                    <a:pt x="3838874" y="119068"/>
                    <a:pt x="3838874" y="265946"/>
                  </a:cubicBezTo>
                  <a:lnTo>
                    <a:pt x="3838874" y="963976"/>
                  </a:lnTo>
                  <a:cubicBezTo>
                    <a:pt x="3838874" y="1110854"/>
                    <a:pt x="3719806" y="1229922"/>
                    <a:pt x="3572928" y="1229922"/>
                  </a:cubicBezTo>
                  <a:lnTo>
                    <a:pt x="2460950" y="1229922"/>
                  </a:lnTo>
                  <a:lnTo>
                    <a:pt x="2635717" y="1791018"/>
                  </a:lnTo>
                  <a:lnTo>
                    <a:pt x="2196192" y="1229922"/>
                  </a:lnTo>
                  <a:lnTo>
                    <a:pt x="265946" y="1229922"/>
                  </a:lnTo>
                  <a:cubicBezTo>
                    <a:pt x="119068" y="1229922"/>
                    <a:pt x="0" y="1110854"/>
                    <a:pt x="0" y="963976"/>
                  </a:cubicBezTo>
                  <a:lnTo>
                    <a:pt x="0" y="265946"/>
                  </a:lnTo>
                  <a:cubicBezTo>
                    <a:pt x="0" y="119068"/>
                    <a:pt x="119068" y="0"/>
                    <a:pt x="265946" y="0"/>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96000" rIns="0" bIns="0" numCol="1" spcCol="0" rtlCol="0" fromWordArt="0" anchor="t" anchorCtr="0" forceAA="0" compatLnSpc="1">
              <a:prstTxWarp prst="textNoShape">
                <a:avLst/>
              </a:prstTxWarp>
              <a:noAutofit/>
            </a:bodyPr>
            <a:lstStyle/>
            <a:p>
              <a:pPr algn="ctr"/>
              <a:r>
                <a:rPr lang="ja-JP" altLang="en-US" sz="4000" spc="-150" dirty="0">
                  <a:solidFill>
                    <a:schemeClr val="tx1"/>
                  </a:solidFill>
                  <a:latin typeface="UD デジタル 教科書体 NK-R" panose="02020400000000000000" pitchFamily="18" charset="-128"/>
                  <a:ea typeface="UD デジタル 教科書体 NK-R" panose="02020400000000000000" pitchFamily="18" charset="-128"/>
                </a:rPr>
                <a:t>それは困るよね</a:t>
              </a:r>
            </a:p>
          </p:txBody>
        </p:sp>
        <p:sp>
          <p:nvSpPr>
            <p:cNvPr id="22" name="タイトル 1"/>
            <p:cNvSpPr txBox="1">
              <a:spLocks/>
            </p:cNvSpPr>
            <p:nvPr/>
          </p:nvSpPr>
          <p:spPr>
            <a:xfrm>
              <a:off x="1701440" y="2866080"/>
              <a:ext cx="1087480" cy="611191"/>
            </a:xfrm>
            <a:prstGeom prst="rect">
              <a:avLst/>
            </a:prstGeom>
            <a:noFill/>
            <a:ln>
              <a:noFill/>
            </a:ln>
          </p:spPr>
          <p:txBody>
            <a:bodyPr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spc="-150" dirty="0">
                  <a:effectLst/>
                  <a:latin typeface="UD デジタル 教科書体 NP-R" panose="02020400000000000000" pitchFamily="18" charset="-128"/>
                  <a:ea typeface="UD デジタル 教科書体 NP-R" panose="02020400000000000000" pitchFamily="18" charset="-128"/>
                </a:rPr>
                <a:t>こま</a:t>
              </a:r>
            </a:p>
          </p:txBody>
        </p:sp>
      </p:grpSp>
      <p:sp>
        <p:nvSpPr>
          <p:cNvPr id="28" name="ドーナツ 27"/>
          <p:cNvSpPr/>
          <p:nvPr/>
        </p:nvSpPr>
        <p:spPr>
          <a:xfrm>
            <a:off x="6442939" y="1421514"/>
            <a:ext cx="3755871" cy="3755871"/>
          </a:xfrm>
          <a:prstGeom prst="donut">
            <a:avLst>
              <a:gd name="adj" fmla="val 17421"/>
            </a:avLst>
          </a:prstGeom>
          <a:solidFill>
            <a:srgbClr val="FAC606">
              <a:alpha val="49804"/>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p>
            <a:pPr algn="ctr"/>
            <a:endParaRPr lang="ja-JP" altLang="en-US" sz="40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546186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1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down)">
                                      <p:cBhvr>
                                        <p:cTn id="12" dur="1000"/>
                                        <p:tgtEl>
                                          <p:spTgt spid="26"/>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500"/>
                                        <p:tgtEl>
                                          <p:spTgt spid="5"/>
                                        </p:tgtEl>
                                      </p:cBhvr>
                                    </p:animEffect>
                                  </p:childTnLst>
                                </p:cTn>
                              </p:par>
                              <p:par>
                                <p:cTn id="16" presetID="10" presetClass="exit" presetSubtype="0" fill="hold" nodeType="withEffect">
                                  <p:stCondLst>
                                    <p:cond delay="0"/>
                                  </p:stCondLst>
                                  <p:childTnLst>
                                    <p:animEffect transition="out" filter="fade">
                                      <p:cBhvr>
                                        <p:cTn id="17" dur="1500"/>
                                        <p:tgtEl>
                                          <p:spTgt spid="18"/>
                                        </p:tgtEl>
                                      </p:cBhvr>
                                    </p:animEffect>
                                    <p:set>
                                      <p:cBhvr>
                                        <p:cTn id="18" dur="1" fill="hold">
                                          <p:stCondLst>
                                            <p:cond delay="1499"/>
                                          </p:stCondLst>
                                        </p:cTn>
                                        <p:tgtEl>
                                          <p:spTgt spid="1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w="76200">
          <a:solidFill>
            <a:srgbClr val="FF6600"/>
          </a:solidFill>
        </a:ln>
      </a:spPr>
      <a:bodyPr rot="0" spcFirstLastPara="0" vertOverflow="overflow" horzOverflow="overflow" vert="horz" wrap="square" lIns="0" tIns="0" rIns="468000" bIns="0" numCol="1" spcCol="0" rtlCol="0" fromWordArt="0" anchor="ctr" anchorCtr="0" forceAA="0" compatLnSpc="1">
        <a:prstTxWarp prst="textNoShape">
          <a:avLst/>
        </a:prstTxWarp>
        <a:noAutofit/>
      </a:bodyPr>
      <a:lstStyle>
        <a:defPPr algn="ctr">
          <a:defRPr kumimoji="1" sz="4000" dirty="0" smtClean="0">
            <a:solidFill>
              <a:schemeClr val="tx1"/>
            </a:solidFill>
            <a:latin typeface="UD デジタル 教科書体 NK-R" panose="02020400000000000000" pitchFamily="18" charset="-128"/>
            <a:ea typeface="UD デジタル 教科書体 NK-R" panose="02020400000000000000" pitchFamily="18"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771</Words>
  <PresentationFormat>ワイド画面</PresentationFormat>
  <Paragraphs>235</Paragraphs>
  <Slides>14</Slides>
  <Notes>14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14</vt:i4>
      </vt:variant>
    </vt:vector>
  </HeadingPairs>
  <TitlesOfParts>
    <vt:vector size="24" baseType="lpstr">
      <vt:lpstr>Adobe Gothic Std B</vt:lpstr>
      <vt:lpstr>ＭＳ Ｐゴシック</vt:lpstr>
      <vt:lpstr>UD デジタル 教科書体 NK-R</vt:lpstr>
      <vt:lpstr>UD デジタル 教科書体 NP-B</vt:lpstr>
      <vt:lpstr>UD デジタル 教科書体 NP-R</vt:lpstr>
      <vt:lpstr>Arial</vt:lpstr>
      <vt:lpstr>Calibri</vt:lpstr>
      <vt:lpstr>Calibri Light</vt:lpstr>
      <vt:lpstr>Wingdings</vt:lpstr>
      <vt:lpstr>Office テーマ</vt:lpstr>
      <vt:lpstr>相談を受けたらどうしよう？ ～上手な相談の受け方～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2023-07-30T08:39:30Z</dcterms:created>
  <dcterms:modified xsi:type="dcterms:W3CDTF">2023-07-30T08:39:33Z</dcterms:modified>
</cp:coreProperties>
</file>