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9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13E8-E574-4123-BDA2-85C8BBAA77AA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D9199-BB2A-4B57-86F2-611AF1B839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3220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13E8-E574-4123-BDA2-85C8BBAA77AA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D9199-BB2A-4B57-86F2-611AF1B839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0076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13E8-E574-4123-BDA2-85C8BBAA77AA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D9199-BB2A-4B57-86F2-611AF1B839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282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13E8-E574-4123-BDA2-85C8BBAA77AA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D9199-BB2A-4B57-86F2-611AF1B839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0878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13E8-E574-4123-BDA2-85C8BBAA77AA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D9199-BB2A-4B57-86F2-611AF1B839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8653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13E8-E574-4123-BDA2-85C8BBAA77AA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D9199-BB2A-4B57-86F2-611AF1B839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6720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13E8-E574-4123-BDA2-85C8BBAA77AA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D9199-BB2A-4B57-86F2-611AF1B839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4187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13E8-E574-4123-BDA2-85C8BBAA77AA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D9199-BB2A-4B57-86F2-611AF1B839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6883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13E8-E574-4123-BDA2-85C8BBAA77AA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D9199-BB2A-4B57-86F2-611AF1B839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5384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13E8-E574-4123-BDA2-85C8BBAA77AA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D9199-BB2A-4B57-86F2-611AF1B839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8893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13E8-E574-4123-BDA2-85C8BBAA77AA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D9199-BB2A-4B57-86F2-611AF1B839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5724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A13E8-E574-4123-BDA2-85C8BBAA77AA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D9199-BB2A-4B57-86F2-611AF1B839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7838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15" y="1062233"/>
            <a:ext cx="10864770" cy="5590064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てきとたたかうゲームをやっているとき</a:t>
            </a:r>
            <a:endParaRPr kumimoji="1" lang="ja-JP" altLang="en-US" sz="48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12562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21920" y="106680"/>
            <a:ext cx="11948160" cy="6644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49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角丸四角形吹き出し 3"/>
          <p:cNvSpPr/>
          <p:nvPr/>
        </p:nvSpPr>
        <p:spPr>
          <a:xfrm>
            <a:off x="4495800" y="1009119"/>
            <a:ext cx="6629399" cy="1688361"/>
          </a:xfrm>
          <a:prstGeom prst="wedgeRoundRectCallout">
            <a:avLst>
              <a:gd name="adj1" fmla="val -59000"/>
              <a:gd name="adj2" fmla="val 25804"/>
              <a:gd name="adj3" fmla="val 1666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ja-JP" altLang="en-US" sz="4800" dirty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やめろ</a:t>
            </a:r>
          </a:p>
        </p:txBody>
      </p:sp>
      <p:sp>
        <p:nvSpPr>
          <p:cNvPr id="5" name="角丸四角形吹き出し 4"/>
          <p:cNvSpPr/>
          <p:nvPr/>
        </p:nvSpPr>
        <p:spPr>
          <a:xfrm>
            <a:off x="4495800" y="3874239"/>
            <a:ext cx="6629399" cy="1688361"/>
          </a:xfrm>
          <a:prstGeom prst="wedgeRoundRectCallout">
            <a:avLst>
              <a:gd name="adj1" fmla="val -59000"/>
              <a:gd name="adj2" fmla="val 25804"/>
              <a:gd name="adj3" fmla="val 1666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ja-JP" altLang="en-US" sz="4800" dirty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へたくそ</a:t>
            </a:r>
            <a:endParaRPr kumimoji="1" lang="ja-JP" altLang="en-US" sz="4800" dirty="0">
              <a:solidFill>
                <a:schemeClr val="tx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57" y="528791"/>
            <a:ext cx="2880943" cy="279016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47" y="3543371"/>
            <a:ext cx="2739173" cy="265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857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21920" y="106680"/>
            <a:ext cx="11948160" cy="6644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49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476" y="1595162"/>
            <a:ext cx="3787001" cy="3667676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890952" y="2644170"/>
            <a:ext cx="56505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どんな気持ちに</a:t>
            </a:r>
            <a:endParaRPr kumimoji="1" lang="en-US" altLang="ja-JP" sz="48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/>
            <a:r>
              <a:rPr kumimoji="1" lang="ja-JP" altLang="en-US" sz="4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なりますか？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364992" y="2376415"/>
            <a:ext cx="1299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き　も</a:t>
            </a:r>
          </a:p>
        </p:txBody>
      </p:sp>
    </p:spTree>
    <p:extLst>
      <p:ext uri="{BB962C8B-B14F-4D97-AF65-F5344CB8AC3E}">
        <p14:creationId xmlns:p14="http://schemas.microsoft.com/office/powerpoint/2010/main" val="1262923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21920" y="106680"/>
            <a:ext cx="11948160" cy="6644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49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368" y="1594438"/>
            <a:ext cx="3787748" cy="366840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758460" y="2010173"/>
            <a:ext cx="5650524" cy="2836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4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このあと、</a:t>
            </a:r>
            <a:endParaRPr kumimoji="1" lang="en-US" altLang="ja-JP" sz="48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4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あなたなら</a:t>
            </a:r>
            <a:endParaRPr lang="en-US" altLang="ja-JP" sz="48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4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どうしますか？</a:t>
            </a:r>
          </a:p>
        </p:txBody>
      </p:sp>
    </p:spTree>
    <p:extLst>
      <p:ext uri="{BB962C8B-B14F-4D97-AF65-F5344CB8AC3E}">
        <p14:creationId xmlns:p14="http://schemas.microsoft.com/office/powerpoint/2010/main" val="3199525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</Words>
  <Application>Microsoft Office PowerPoint</Application>
  <PresentationFormat>ワイド画面</PresentationFormat>
  <Paragraphs>9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0" baseType="lpstr">
      <vt:lpstr>HG創英角ｺﾞｼｯｸUB</vt:lpstr>
      <vt:lpstr>ＭＳ Ｐゴシック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2023-03-30T01:15:45Z</dcterms:created>
  <dcterms:modified xsi:type="dcterms:W3CDTF">2023-03-30T01:15:53Z</dcterms:modified>
</cp:coreProperties>
</file>