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2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7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7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8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1801250" y="2395959"/>
            <a:ext cx="8744829" cy="2152718"/>
          </a:xfrm>
          <a:prstGeom prst="wedgeRoundRectCallout">
            <a:avLst>
              <a:gd name="adj1" fmla="val -65207"/>
              <a:gd name="adj2" fmla="val 40246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kumimoji="1" lang="ja-JP" altLang="en-US" sz="4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○○さんの絵、じょうずだね。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004816" y="2690920"/>
            <a:ext cx="719328" cy="63749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え</a:t>
            </a:r>
            <a:endParaRPr kumimoji="1" lang="en-US" altLang="ja-JP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5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46" y="1328939"/>
            <a:ext cx="4372708" cy="42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577665" y="254000"/>
            <a:ext cx="9147454" cy="6462697"/>
            <a:chOff x="1716106" y="334292"/>
            <a:chExt cx="8650893" cy="611187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523" y="334292"/>
              <a:ext cx="2350759" cy="1845219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240" y="3393832"/>
              <a:ext cx="2350759" cy="184521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06" y="688293"/>
              <a:ext cx="6339253" cy="57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12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66700" y="2179867"/>
            <a:ext cx="11658600" cy="2498266"/>
            <a:chOff x="-3072516" y="1921440"/>
            <a:chExt cx="15264516" cy="32709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72516" y="1921440"/>
              <a:ext cx="3047701" cy="3270960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12" y="1921440"/>
              <a:ext cx="3047701" cy="327096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892" y="1921440"/>
              <a:ext cx="3047701" cy="327096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096" y="1921440"/>
              <a:ext cx="3047701" cy="327096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299" y="1921440"/>
              <a:ext cx="3047701" cy="3270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09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9" y="322720"/>
            <a:ext cx="5788522" cy="6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3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9" y="322720"/>
            <a:ext cx="5788522" cy="6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9" y="322720"/>
            <a:ext cx="5788522" cy="6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9" y="322720"/>
            <a:ext cx="5788522" cy="6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9" y="322720"/>
            <a:ext cx="5788522" cy="6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6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2023-03-30T01:15:14Z</dcterms:created>
  <dcterms:modified xsi:type="dcterms:W3CDTF">2023-03-30T01:15:25Z</dcterms:modified>
</cp:coreProperties>
</file>