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B"/>
    <a:srgbClr val="CC3399"/>
    <a:srgbClr val="FDF3ED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2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7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0" y="2069974"/>
            <a:ext cx="12192000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あなたのタブレット（スマートフォン）に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今まで見たことのないアドレスから</a:t>
            </a:r>
            <a:endParaRPr kumimoji="1"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次のメッセージがとどきました。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6760" y="2904156"/>
            <a:ext cx="61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4829" y="2904156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いま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14427" y="3829283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つぎ</a:t>
            </a:r>
          </a:p>
        </p:txBody>
      </p:sp>
    </p:spTree>
    <p:extLst>
      <p:ext uri="{BB962C8B-B14F-4D97-AF65-F5344CB8AC3E}">
        <p14:creationId xmlns:p14="http://schemas.microsoft.com/office/powerpoint/2010/main" val="26125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rgbClr val="FFFEFB"/>
          </a:solidFill>
          <a:ln w="149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1" y="1557157"/>
            <a:ext cx="7576198" cy="37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rgbClr val="FFFEFB"/>
          </a:solidFill>
          <a:ln w="149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1" y="1596344"/>
            <a:ext cx="7576198" cy="36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rgbClr val="FFFEFB"/>
          </a:solidFill>
          <a:ln w="149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01" y="1498376"/>
            <a:ext cx="7576198" cy="38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bg1"/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624" y="219673"/>
            <a:ext cx="3917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きんきゅう連絡</a:t>
            </a:r>
            <a:endParaRPr kumimoji="1"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624" y="1412604"/>
            <a:ext cx="11492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今日の夕方５時、○○市（町）△△（場所）に、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人気アイドルグループの□□がやってきます！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0000"/>
              </a:lnSpc>
            </a:pP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たくさんの参加者をぼしゅうしているため、</a:t>
            </a:r>
            <a:endParaRPr kumimoji="1"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0000"/>
              </a:lnSpc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周りの人にも今すぐ伝えてください。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ct val="170000"/>
              </a:lnSpc>
            </a:pPr>
            <a:r>
              <a:rPr kumimoji="1"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□□のマネージャーより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29261" y="204433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れんらく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3408" y="1403861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きょう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964" y="1403861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ゆうがた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65932" y="1403861"/>
            <a:ext cx="5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じ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08092" y="1403861"/>
            <a:ext cx="56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5916" y="1403861"/>
            <a:ext cx="72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まち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020556" y="1403861"/>
            <a:ext cx="1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ばしょ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3408" y="2403737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にんき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47772" y="3473839"/>
            <a:ext cx="160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さんかしゃ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3408" y="4510821"/>
            <a:ext cx="8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まわ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89389" y="4510821"/>
            <a:ext cx="8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ひと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05370" y="4510821"/>
            <a:ext cx="8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いま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44803" y="4510821"/>
            <a:ext cx="8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つた</a:t>
            </a:r>
          </a:p>
        </p:txBody>
      </p:sp>
    </p:spTree>
    <p:extLst>
      <p:ext uri="{BB962C8B-B14F-4D97-AF65-F5344CB8AC3E}">
        <p14:creationId xmlns:p14="http://schemas.microsoft.com/office/powerpoint/2010/main" val="18867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ワイド画面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2023-03-30T01:16:59Z</dcterms:created>
  <dcterms:modified xsi:type="dcterms:W3CDTF">2023-03-30T01:17:06Z</dcterms:modified>
</cp:coreProperties>
</file>