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99"/>
    <a:srgbClr val="FDF3ED"/>
    <a:srgbClr val="FEF6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5" d="100"/>
          <a:sy n="55" d="100"/>
        </p:scale>
        <p:origin x="96" y="3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32208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0076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82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00878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9865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672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4187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6883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253847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8893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572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1A13E8-E574-4123-BDA2-85C8BBAA77AA}" type="datetimeFigureOut">
              <a:rPr kumimoji="1" lang="ja-JP" altLang="en-US" smtClean="0"/>
              <a:t>2023/3/30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D9199-BB2A-4B57-86F2-611AF1B839B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783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0" y="97890"/>
            <a:ext cx="12192000" cy="2973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けいこさんは、友だちときょうりょくして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130000"/>
              </a:lnSpc>
            </a:pPr>
            <a:r>
              <a:rPr kumimoji="1"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ぼうけんするネットゲームで、</a:t>
            </a:r>
            <a:endParaRPr kumimoji="1"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>
              <a:lnSpc>
                <a:spcPct val="130000"/>
              </a:lnSpc>
            </a:pPr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友だちができました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425" y="3099592"/>
            <a:ext cx="4125403" cy="3720560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13167">
            <a:off x="3838518" y="3073779"/>
            <a:ext cx="909396" cy="123724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4206703" y="3948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とも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993365" y="1848175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とも</a:t>
            </a:r>
          </a:p>
        </p:txBody>
      </p:sp>
    </p:spTree>
    <p:extLst>
      <p:ext uri="{BB962C8B-B14F-4D97-AF65-F5344CB8AC3E}">
        <p14:creationId xmlns:p14="http://schemas.microsoft.com/office/powerpoint/2010/main" val="26125621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121920" y="106680"/>
            <a:ext cx="11948160" cy="664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4922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2" name="グループ化 11"/>
          <p:cNvGrpSpPr/>
          <p:nvPr/>
        </p:nvGrpSpPr>
        <p:grpSpPr>
          <a:xfrm>
            <a:off x="1306321" y="911889"/>
            <a:ext cx="10130160" cy="4644514"/>
            <a:chOff x="2669161" y="1405766"/>
            <a:chExt cx="7404479" cy="3394834"/>
          </a:xfrm>
        </p:grpSpPr>
        <p:grpSp>
          <p:nvGrpSpPr>
            <p:cNvPr id="3" name="グループ化 2"/>
            <p:cNvGrpSpPr/>
            <p:nvPr/>
          </p:nvGrpSpPr>
          <p:grpSpPr>
            <a:xfrm>
              <a:off x="2669161" y="1405766"/>
              <a:ext cx="7404479" cy="3394834"/>
              <a:chOff x="0" y="0"/>
              <a:chExt cx="2638425" cy="1209675"/>
            </a:xfrm>
          </p:grpSpPr>
          <p:sp>
            <p:nvSpPr>
              <p:cNvPr id="4" name="正方形/長方形 3"/>
              <p:cNvSpPr/>
              <p:nvPr/>
            </p:nvSpPr>
            <p:spPr>
              <a:xfrm>
                <a:off x="0" y="0"/>
                <a:ext cx="2638425" cy="120967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6600"/>
              </a:p>
            </p:txBody>
          </p:sp>
          <p:sp>
            <p:nvSpPr>
              <p:cNvPr id="5" name="四角形: 角を丸くする 6"/>
              <p:cNvSpPr/>
              <p:nvPr/>
            </p:nvSpPr>
            <p:spPr>
              <a:xfrm>
                <a:off x="1908" y="495300"/>
                <a:ext cx="2438400" cy="685800"/>
              </a:xfrm>
              <a:prstGeom prst="roundRect">
                <a:avLst>
                  <a:gd name="adj" fmla="val 23274"/>
                </a:avLst>
              </a:prstGeom>
              <a:solidFill>
                <a:srgbClr val="FDF3ED"/>
              </a:solidFill>
              <a:ln w="762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ja-JP" altLang="en-US" sz="6600"/>
              </a:p>
            </p:txBody>
          </p:sp>
          <p:sp>
            <p:nvSpPr>
              <p:cNvPr id="6" name="四角形: 角を丸くする 32"/>
              <p:cNvSpPr/>
              <p:nvPr/>
            </p:nvSpPr>
            <p:spPr>
              <a:xfrm>
                <a:off x="1908" y="114300"/>
                <a:ext cx="2259965" cy="309880"/>
              </a:xfrm>
              <a:prstGeom prst="roundRect">
                <a:avLst>
                  <a:gd name="adj" fmla="val 50000"/>
                </a:avLst>
              </a:prstGeom>
              <a:solidFill>
                <a:srgbClr val="FFC000"/>
              </a:solidFill>
              <a:ln w="28575">
                <a:solidFill>
                  <a:schemeClr val="accent2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r>
                  <a:rPr lang="ja-JP" sz="4800" kern="100" dirty="0">
                    <a:solidFill>
                      <a:srgbClr val="000000"/>
                    </a:solidFill>
                    <a:effectLst/>
                    <a:ea typeface="BIZ UDPゴシック" panose="020B0400000000000000" pitchFamily="50" charset="-128"/>
                    <a:cs typeface="Times New Roman" panose="02020603050405020304" pitchFamily="18" charset="0"/>
                  </a:rPr>
                  <a:t>ともだちリスト</a:t>
                </a:r>
                <a:endParaRPr lang="ja-JP" sz="4000" kern="100" dirty="0">
                  <a:effectLst/>
                  <a:ea typeface="游明朝" panose="02020400000000000000" pitchFamily="18" charset="-128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7" name="グループ化 6"/>
              <p:cNvGrpSpPr/>
              <p:nvPr/>
            </p:nvGrpSpPr>
            <p:grpSpPr>
              <a:xfrm>
                <a:off x="697997" y="504825"/>
                <a:ext cx="1585599" cy="607061"/>
                <a:chOff x="570117" y="19169"/>
                <a:chExt cx="1585689" cy="608988"/>
              </a:xfrm>
            </p:grpSpPr>
            <p:sp>
              <p:nvSpPr>
                <p:cNvPr id="9" name="正方形/長方形 8"/>
                <p:cNvSpPr/>
                <p:nvPr/>
              </p:nvSpPr>
              <p:spPr>
                <a:xfrm>
                  <a:off x="746285" y="19169"/>
                  <a:ext cx="1409521" cy="404729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l"/>
                  <a:r>
                    <a:rPr lang="ja-JP" sz="6000" kern="100" dirty="0">
                      <a:solidFill>
                        <a:srgbClr val="000000"/>
                      </a:solidFill>
                      <a:effectLst/>
                      <a:ea typeface="BIZ UDPゴシック" panose="020B0400000000000000" pitchFamily="50" charset="-128"/>
                      <a:cs typeface="Times New Roman" panose="02020603050405020304" pitchFamily="18" charset="0"/>
                    </a:rPr>
                    <a:t>あやぽん</a:t>
                  </a:r>
                  <a:endParaRPr lang="ja-JP" sz="40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10" name="正方形/長方形 9"/>
                <p:cNvSpPr/>
                <p:nvPr/>
              </p:nvSpPr>
              <p:spPr>
                <a:xfrm>
                  <a:off x="570117" y="372943"/>
                  <a:ext cx="1409521" cy="255214"/>
                </a:xfrm>
                <a:prstGeom prst="rect">
                  <a:avLst/>
                </a:prstGeom>
                <a:no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r>
                    <a:rPr lang="ja-JP" sz="4000" kern="100" dirty="0">
                      <a:solidFill>
                        <a:srgbClr val="ED7D31"/>
                      </a:solidFill>
                      <a:effectLst/>
                      <a:ea typeface="BIZ UDPゴシック" panose="020B0400000000000000" pitchFamily="50" charset="-128"/>
                      <a:cs typeface="Times New Roman" panose="02020603050405020304" pitchFamily="18" charset="0"/>
                    </a:rPr>
                    <a:t>なかよしプレイヤー</a:t>
                  </a:r>
                  <a:endParaRPr lang="ja-JP" sz="4400" kern="100" dirty="0">
                    <a:effectLst/>
                    <a:ea typeface="游明朝" panose="02020400000000000000" pitchFamily="18" charset="-128"/>
                    <a:cs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1980" y="2901717"/>
              <a:ext cx="1770556" cy="176411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47094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492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8" y="1841513"/>
            <a:ext cx="2422320" cy="241351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448" y="4412461"/>
            <a:ext cx="2422320" cy="2413510"/>
          </a:xfrm>
          <a:prstGeom prst="rect">
            <a:avLst/>
          </a:prstGeom>
        </p:spPr>
      </p:pic>
      <p:sp>
        <p:nvSpPr>
          <p:cNvPr id="16" name="吹き出し: 角を丸めた四角形 45"/>
          <p:cNvSpPr/>
          <p:nvPr/>
        </p:nvSpPr>
        <p:spPr>
          <a:xfrm>
            <a:off x="4152860" y="2244268"/>
            <a:ext cx="6351526" cy="1119435"/>
          </a:xfrm>
          <a:prstGeom prst="wedgeRoundRectCallout">
            <a:avLst>
              <a:gd name="adj1" fmla="val -59119"/>
              <a:gd name="adj2" fmla="val 30278"/>
              <a:gd name="adj3" fmla="val 16667"/>
            </a:avLst>
          </a:prstGeom>
          <a:solidFill>
            <a:srgbClr val="FF99CC"/>
          </a:solidFill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4000" kern="100">
                <a:solidFill>
                  <a:srgbClr val="000000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じょうずだね</a:t>
            </a:r>
            <a:endParaRPr lang="ja-JP" sz="3200" kern="10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7" name="吹き出し: 角を丸めた四角形 46"/>
          <p:cNvSpPr/>
          <p:nvPr/>
        </p:nvSpPr>
        <p:spPr>
          <a:xfrm>
            <a:off x="4261660" y="4497651"/>
            <a:ext cx="6351526" cy="1825429"/>
          </a:xfrm>
          <a:prstGeom prst="wedgeRoundRectCallout">
            <a:avLst>
              <a:gd name="adj1" fmla="val -59119"/>
              <a:gd name="adj2" fmla="val 30278"/>
              <a:gd name="adj3" fmla="val 16667"/>
            </a:avLst>
          </a:prstGeom>
          <a:solidFill>
            <a:srgbClr val="FF99CC"/>
          </a:solidFill>
          <a:ln w="57150">
            <a:solidFill>
              <a:srgbClr val="CC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sz="4000" kern="100" dirty="0">
                <a:solidFill>
                  <a:srgbClr val="000000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またいっしょに</a:t>
            </a:r>
            <a:endParaRPr lang="ja-JP" sz="3200" kern="100" dirty="0">
              <a:effectLst/>
              <a:ea typeface="游明朝" panose="02020400000000000000" pitchFamily="18" charset="-128"/>
              <a:cs typeface="Times New Roman" panose="02020603050405020304" pitchFamily="18" charset="0"/>
            </a:endParaRPr>
          </a:p>
          <a:p>
            <a:pPr algn="ctr"/>
            <a:r>
              <a:rPr lang="ja-JP" sz="4000" kern="100" dirty="0">
                <a:solidFill>
                  <a:srgbClr val="000000"/>
                </a:solidFill>
                <a:effectLst/>
                <a:ea typeface="BIZ UDPゴシック" panose="020B0400000000000000" pitchFamily="50" charset="-128"/>
                <a:cs typeface="Times New Roman" panose="02020603050405020304" pitchFamily="18" charset="0"/>
              </a:rPr>
              <a:t>あそぼうよ</a:t>
            </a:r>
            <a:r>
              <a:rPr lang="en-US" sz="4000" kern="0" dirty="0">
                <a:solidFill>
                  <a:srgbClr val="000000"/>
                </a:solidFill>
                <a:effectLst/>
                <a:latin typeface="Segoe UI Emoji" panose="020B0502040204020203" pitchFamily="34" charset="0"/>
                <a:ea typeface="Segoe UI Emoji" panose="020B0502040204020203" pitchFamily="34" charset="0"/>
                <a:cs typeface="Times New Roman" panose="02020603050405020304" pitchFamily="18" charset="0"/>
              </a:rPr>
              <a:t>🖤</a:t>
            </a:r>
            <a:endParaRPr lang="ja-JP" sz="3200" kern="100" dirty="0">
              <a:effectLst/>
              <a:latin typeface="Segoe UI Emoji" panose="020B0502040204020203" pitchFamily="34" charset="0"/>
              <a:ea typeface="游明朝" panose="02020400000000000000" pitchFamily="18" charset="-128"/>
              <a:cs typeface="Times New Roman" panose="02020603050405020304" pitchFamily="18" charset="0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0" y="124264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「あやぽん」さんは、ゲーム中</a:t>
            </a:r>
            <a:endParaRPr lang="en-US" altLang="ja-JP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いつもたすけてくれてやさしいです。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9402957" y="-25234"/>
            <a:ext cx="12998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ちゅう</a:t>
            </a:r>
          </a:p>
        </p:txBody>
      </p:sp>
    </p:spTree>
    <p:extLst>
      <p:ext uri="{BB962C8B-B14F-4D97-AF65-F5344CB8AC3E}">
        <p14:creationId xmlns:p14="http://schemas.microsoft.com/office/powerpoint/2010/main" val="3125784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6931" y="2295002"/>
            <a:ext cx="4618139" cy="4056993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26142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①小学生の女の子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101972" y="34205"/>
            <a:ext cx="214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しょうがくせい</a:t>
            </a: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64172" y="34205"/>
            <a:ext cx="106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おんな</a:t>
            </a:r>
          </a:p>
        </p:txBody>
      </p:sp>
    </p:spTree>
    <p:extLst>
      <p:ext uri="{BB962C8B-B14F-4D97-AF65-F5344CB8AC3E}">
        <p14:creationId xmlns:p14="http://schemas.microsoft.com/office/powerpoint/2010/main" val="3815164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5641" y="1544598"/>
            <a:ext cx="3880719" cy="5313402"/>
          </a:xfrm>
          <a:prstGeom prst="rect">
            <a:avLst/>
          </a:prstGeom>
        </p:spPr>
      </p:pic>
      <p:sp>
        <p:nvSpPr>
          <p:cNvPr id="3" name="テキスト ボックス 2"/>
          <p:cNvSpPr txBox="1"/>
          <p:nvPr/>
        </p:nvSpPr>
        <p:spPr>
          <a:xfrm>
            <a:off x="0" y="26142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②中学生のおねえさん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461892" y="34205"/>
            <a:ext cx="2146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ちゅうがくせい</a:t>
            </a:r>
          </a:p>
        </p:txBody>
      </p:sp>
    </p:spTree>
    <p:extLst>
      <p:ext uri="{BB962C8B-B14F-4D97-AF65-F5344CB8AC3E}">
        <p14:creationId xmlns:p14="http://schemas.microsoft.com/office/powerpoint/2010/main" val="31737830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3530" y="972721"/>
            <a:ext cx="3804940" cy="5885279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0" y="261424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8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③大人の男の人</a:t>
            </a:r>
            <a:endParaRPr kumimoji="1" lang="ja-JP" altLang="en-US" sz="48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4635372" y="34205"/>
            <a:ext cx="106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おとな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183756" y="34205"/>
            <a:ext cx="106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おとこ</a:t>
            </a: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7362316" y="34205"/>
            <a:ext cx="1064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ひと</a:t>
            </a:r>
          </a:p>
        </p:txBody>
      </p:sp>
    </p:spTree>
    <p:extLst>
      <p:ext uri="{BB962C8B-B14F-4D97-AF65-F5344CB8AC3E}">
        <p14:creationId xmlns:p14="http://schemas.microsoft.com/office/powerpoint/2010/main" val="11148605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75</Words>
  <Application>Microsoft Office PowerPoint</Application>
  <PresentationFormat>ワイド画面</PresentationFormat>
  <Paragraphs>23</Paragraphs>
  <Slides>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6</vt:i4>
      </vt:variant>
    </vt:vector>
  </HeadingPairs>
  <TitlesOfParts>
    <vt:vector size="16" baseType="lpstr">
      <vt:lpstr>BIZ UDPゴシック</vt:lpstr>
      <vt:lpstr>HG創英角ｺﾞｼｯｸUB</vt:lpstr>
      <vt:lpstr>ＭＳ Ｐゴシック</vt:lpstr>
      <vt:lpstr>游明朝</vt:lpstr>
      <vt:lpstr>Arial</vt:lpstr>
      <vt:lpstr>Calibri</vt:lpstr>
      <vt:lpstr>Calibri Light</vt:lpstr>
      <vt:lpstr>Segoe UI Emoji</vt:lpstr>
      <vt:lpstr>Times New Roman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2023-03-30T01:16:38Z</dcterms:created>
  <dcterms:modified xsi:type="dcterms:W3CDTF">2023-03-30T01:16:44Z</dcterms:modified>
</cp:coreProperties>
</file>