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61" r:id="rId2"/>
    <p:sldId id="278" r:id="rId3"/>
    <p:sldId id="265" r:id="rId4"/>
    <p:sldId id="274" r:id="rId5"/>
    <p:sldId id="275" r:id="rId6"/>
    <p:sldId id="279" r:id="rId7"/>
    <p:sldId id="268" r:id="rId8"/>
    <p:sldId id="267" r:id="rId9"/>
    <p:sldId id="269" r:id="rId10"/>
    <p:sldId id="280" r:id="rId11"/>
    <p:sldId id="281" r:id="rId12"/>
    <p:sldId id="282" r:id="rId13"/>
    <p:sldId id="277" r:id="rId1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FFFFFF"/>
    <a:srgbClr val="FF6600"/>
    <a:srgbClr val="FF0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9" autoAdjust="0"/>
    <p:restoredTop sz="89545" autoAdjust="0"/>
  </p:normalViewPr>
  <p:slideViewPr>
    <p:cSldViewPr snapToGrid="0">
      <p:cViewPr varScale="1">
        <p:scale>
          <a:sx n="78" d="100"/>
          <a:sy n="78" d="100"/>
        </p:scale>
        <p:origin x="384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1742"/>
    </p:cViewPr>
  </p:sorterViewPr>
  <p:notesViewPr>
    <p:cSldViewPr snapToGrid="0">
      <p:cViewPr varScale="1">
        <p:scale>
          <a:sx n="62" d="100"/>
          <a:sy n="62" d="100"/>
        </p:scale>
        <p:origin x="325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F303-2341-4257-9E80-44E91520F37B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495300"/>
            <a:ext cx="5916613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09575" y="4032855"/>
            <a:ext cx="5916614" cy="53384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908466" y="898822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0326BABC-6DD2-473C-AE0D-74ECB381FD8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2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1pPr>
    <a:lvl2pPr marL="4572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2pPr>
    <a:lvl3pPr marL="9144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3pPr>
    <a:lvl4pPr marL="13716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4pPr>
    <a:lvl5pPr marL="18288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ja-JP" dirty="0"/>
              <a:t>悩んだときは抱え込まずに相談しよう。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6669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相談を始める方法は</a:t>
            </a: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自分から声を掛ける以外にも、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アンケートに相談したいと書いたり、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手紙</a:t>
            </a: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書いて渡したり、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おうちの人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から学校に話してもらうこともできます。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あなたの好きな方法を選んでください。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14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ポイント３　できごと、自分の気持ちを話す。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どんなことがあって、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どう感じているのか話してみましょう。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上手く話せなくても、気にする必要はありません。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話せたことが素晴らしいのだから。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相談できた自分を褒めてあげてください。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0" name="スライド イメージ プレースホルダー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0964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３つのポイントを心がけて、相談してみましょう。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また、もしあなたが相談できないことに悩んでいるなら、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まずはそのような自分を否定しないでもらいたいと思います。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少しずつ取り組んでください。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7922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皆さんへのメッセージです。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辛いとき、苦しいときは、</a:t>
            </a: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「辛い」「苦しい」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と言って</a:t>
            </a: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いいのです。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一人で抱え込まず、周りの人に「助けて」と言っていいのです。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あなたの話を真剣に聞いてくれる人は必ずいます。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それを信じて、勇気を出して、思いを言葉にしてほしいと思います。</a:t>
            </a: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sz="1600" kern="12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1600" kern="120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あなた</a:t>
            </a:r>
            <a:r>
              <a:rPr kumimoji="1" lang="ja-JP" altLang="ja-JP" sz="1600" kern="120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こころと身体を守るために。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38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甘えてはいけない。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頼ってはいけない。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我慢することが大切。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ja-JP" alt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悩んでいるときまで、そのように考えたら、自分を追い込んでしまい、相談できなくなってしまいます。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1023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悩んでいるときは、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甘えていいし、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頼っていいし、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我慢しなくていいのです。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351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いつも頑張る必要はありません。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ja-JP" alt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いつも「良い子」でいる必要もありません。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苦しいときは苦しいと言ってください。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辛いときは辛いと言ってください。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悩んでいるときは、自分に優しく接することが必要です。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7889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相談してみると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聞いてもらうだけで、安心できるかもしれません。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自分の考えが整理できて、良い方法を思いつくかもしれません。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解決が難しい悩みであっても、気持ちが軽くなると思います。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まずは勇気を出して相談してみましょう。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6968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相談</a:t>
            </a:r>
            <a:r>
              <a:rPr kumimoji="1" lang="ja-JP" altLang="en-US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するとき</a:t>
            </a:r>
            <a:r>
              <a:rPr kumimoji="1" lang="ja-JP" altLang="ja-JP" sz="1600" kern="12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には３つのポイントがあります。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81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ポイント１　身近な信頼できる人に声を掛ける。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あなたにとって、身近な信頼できる人は誰でしょうか。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おうちの人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担任の先生、保健室の先生、スクールカウンセラー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友だち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校長先生や他の学年の先生でも良いと思います。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あなたが話しやすい人に声を掛けてください。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0591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家庭や学校以外でも、相談できる場所があります。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例えば、電話相談、メール相談、中学生以上の人はＳＮＳ相談が利用できます。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相談の専門家があなたの話を聞いて、どうしたらよいか一緒に考えてくれます。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4272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ポイント２　勇気を出して、相談したいと伝える。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こんな風に言ってみましょう。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「相談したいことがあります。」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「困っていることがあって･･･」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「聞いてもらっていいですか。」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ja-JP" altLang="en-US" dirty="0"/>
              <a:t>このときに「周りに人がいない所で話をしたい」と希望を言うこともできます。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0" name="スライド イメージ プレースホルダー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4754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6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4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3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2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905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28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64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282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66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47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55A-9B2D-4C6E-8CCF-F5C686798545}" type="datetimeFigureOut">
              <a:rPr kumimoji="1" lang="ja-JP" altLang="en-US" smtClean="0"/>
              <a:t>2023/7/30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01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3769" y="1853742"/>
            <a:ext cx="11664462" cy="3626914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ja-JP" altLang="en-US" sz="6800" spc="-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なやんだときは</a:t>
            </a:r>
            <a:r>
              <a:rPr lang="en-US" altLang="ja-JP" sz="6800" spc="-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6800" spc="-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800" spc="-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かかえこまずに相談しよう</a:t>
            </a:r>
            <a:endParaRPr kumimoji="1" lang="ja-JP" altLang="en-US" sz="6800" spc="-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676373" y="3438041"/>
            <a:ext cx="213736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38200" y="770616"/>
            <a:ext cx="10515600" cy="1325563"/>
            <a:chOff x="838200" y="770616"/>
            <a:chExt cx="10515600" cy="1325563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838200" y="770616"/>
              <a:ext cx="1051560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ＳＯＳの出し方に関する授業</a:t>
              </a:r>
              <a:r>
                <a:rPr lang="en-US" altLang="ja-JP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 Step</a:t>
              </a:r>
              <a:r>
                <a:rPr lang="ja-JP" altLang="en-US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２</a:t>
              </a:r>
            </a:p>
          </p:txBody>
        </p:sp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4008841" y="1024708"/>
              <a:ext cx="66241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</a:t>
              </a:r>
            </a:p>
          </p:txBody>
        </p:sp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4896909" y="1024708"/>
              <a:ext cx="7327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かた</a:t>
              </a:r>
              <a:endParaRPr lang="ja-JP" altLang="en-US" sz="20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9" name="タイトル 1"/>
            <p:cNvSpPr txBox="1">
              <a:spLocks/>
            </p:cNvSpPr>
            <p:nvPr/>
          </p:nvSpPr>
          <p:spPr>
            <a:xfrm>
              <a:off x="5813808" y="1024708"/>
              <a:ext cx="7327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かん</a:t>
              </a:r>
              <a:endParaRPr lang="ja-JP" altLang="en-US" sz="20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>
            <a:xfrm>
              <a:off x="6967378" y="1024708"/>
              <a:ext cx="166733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じゅぎょう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グループ化 74"/>
          <p:cNvGrpSpPr/>
          <p:nvPr/>
        </p:nvGrpSpPr>
        <p:grpSpPr>
          <a:xfrm>
            <a:off x="646933" y="2056598"/>
            <a:ext cx="3166251" cy="3022200"/>
            <a:chOff x="646933" y="2193758"/>
            <a:chExt cx="3166251" cy="3022200"/>
          </a:xfrm>
        </p:grpSpPr>
        <p:sp>
          <p:nvSpPr>
            <p:cNvPr id="38" name="正方形/長方形 37"/>
            <p:cNvSpPr/>
            <p:nvPr/>
          </p:nvSpPr>
          <p:spPr>
            <a:xfrm>
              <a:off x="646933" y="4384961"/>
              <a:ext cx="31662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j-cs"/>
                </a:rPr>
                <a:t>アンケート</a:t>
              </a: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901" y="2193758"/>
              <a:ext cx="2280316" cy="2126144"/>
            </a:xfrm>
            <a:prstGeom prst="rect">
              <a:avLst/>
            </a:prstGeom>
          </p:spPr>
        </p:pic>
        <p:grpSp>
          <p:nvGrpSpPr>
            <p:cNvPr id="72" name="Google Shape;9104;p72"/>
            <p:cNvGrpSpPr/>
            <p:nvPr/>
          </p:nvGrpSpPr>
          <p:grpSpPr>
            <a:xfrm>
              <a:off x="1904825" y="2688033"/>
              <a:ext cx="829688" cy="1088419"/>
              <a:chOff x="-3365275" y="3253275"/>
              <a:chExt cx="222150" cy="291425"/>
            </a:xfrm>
            <a:solidFill>
              <a:schemeClr val="bg1"/>
            </a:solidFill>
          </p:grpSpPr>
          <p:sp>
            <p:nvSpPr>
              <p:cNvPr id="73" name="Google Shape;9105;p72"/>
              <p:cNvSpPr/>
              <p:nvPr/>
            </p:nvSpPr>
            <p:spPr>
              <a:xfrm>
                <a:off x="-3365275" y="3253275"/>
                <a:ext cx="2221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657" extrusionOk="0">
                    <a:moveTo>
                      <a:pt x="5861" y="662"/>
                    </a:moveTo>
                    <a:cubicBezTo>
                      <a:pt x="6302" y="662"/>
                      <a:pt x="6302" y="1323"/>
                      <a:pt x="5861" y="1323"/>
                    </a:cubicBezTo>
                    <a:lnTo>
                      <a:pt x="3120" y="1323"/>
                    </a:lnTo>
                    <a:cubicBezTo>
                      <a:pt x="2647" y="1323"/>
                      <a:pt x="2647" y="662"/>
                      <a:pt x="3120" y="662"/>
                    </a:cubicBezTo>
                    <a:close/>
                    <a:moveTo>
                      <a:pt x="7215" y="3466"/>
                    </a:moveTo>
                    <a:cubicBezTo>
                      <a:pt x="7625" y="3466"/>
                      <a:pt x="7625" y="4127"/>
                      <a:pt x="7215" y="4127"/>
                    </a:cubicBezTo>
                    <a:lnTo>
                      <a:pt x="4443" y="4127"/>
                    </a:lnTo>
                    <a:cubicBezTo>
                      <a:pt x="4002" y="4127"/>
                      <a:pt x="3970" y="3466"/>
                      <a:pt x="4443" y="3466"/>
                    </a:cubicBezTo>
                    <a:close/>
                    <a:moveTo>
                      <a:pt x="3101" y="2795"/>
                    </a:moveTo>
                    <a:cubicBezTo>
                      <a:pt x="3360" y="2795"/>
                      <a:pt x="3582" y="3129"/>
                      <a:pt x="3340" y="3371"/>
                    </a:cubicBezTo>
                    <a:lnTo>
                      <a:pt x="2899" y="3812"/>
                    </a:lnTo>
                    <a:lnTo>
                      <a:pt x="3340" y="4253"/>
                    </a:lnTo>
                    <a:cubicBezTo>
                      <a:pt x="3582" y="4495"/>
                      <a:pt x="3360" y="4830"/>
                      <a:pt x="3101" y="4830"/>
                    </a:cubicBezTo>
                    <a:cubicBezTo>
                      <a:pt x="3023" y="4830"/>
                      <a:pt x="2941" y="4799"/>
                      <a:pt x="2868" y="4726"/>
                    </a:cubicBezTo>
                    <a:lnTo>
                      <a:pt x="2427" y="4285"/>
                    </a:lnTo>
                    <a:lnTo>
                      <a:pt x="2017" y="4726"/>
                    </a:lnTo>
                    <a:cubicBezTo>
                      <a:pt x="1944" y="4799"/>
                      <a:pt x="1862" y="4830"/>
                      <a:pt x="1784" y="4830"/>
                    </a:cubicBezTo>
                    <a:cubicBezTo>
                      <a:pt x="1525" y="4830"/>
                      <a:pt x="1303" y="4495"/>
                      <a:pt x="1545" y="4253"/>
                    </a:cubicBezTo>
                    <a:lnTo>
                      <a:pt x="1954" y="3812"/>
                    </a:lnTo>
                    <a:lnTo>
                      <a:pt x="1545" y="3371"/>
                    </a:lnTo>
                    <a:cubicBezTo>
                      <a:pt x="1303" y="3129"/>
                      <a:pt x="1525" y="2795"/>
                      <a:pt x="1784" y="2795"/>
                    </a:cubicBezTo>
                    <a:cubicBezTo>
                      <a:pt x="1862" y="2795"/>
                      <a:pt x="1944" y="2825"/>
                      <a:pt x="2017" y="2899"/>
                    </a:cubicBezTo>
                    <a:lnTo>
                      <a:pt x="2427" y="3340"/>
                    </a:lnTo>
                    <a:lnTo>
                      <a:pt x="2868" y="2899"/>
                    </a:lnTo>
                    <a:cubicBezTo>
                      <a:pt x="2941" y="2825"/>
                      <a:pt x="3023" y="2795"/>
                      <a:pt x="3101" y="2795"/>
                    </a:cubicBezTo>
                    <a:close/>
                    <a:moveTo>
                      <a:pt x="7242" y="6206"/>
                    </a:moveTo>
                    <a:cubicBezTo>
                      <a:pt x="7625" y="6206"/>
                      <a:pt x="7616" y="6868"/>
                      <a:pt x="7215" y="6868"/>
                    </a:cubicBezTo>
                    <a:lnTo>
                      <a:pt x="4443" y="6868"/>
                    </a:lnTo>
                    <a:cubicBezTo>
                      <a:pt x="4002" y="6868"/>
                      <a:pt x="3970" y="6207"/>
                      <a:pt x="4443" y="6207"/>
                    </a:cubicBezTo>
                    <a:lnTo>
                      <a:pt x="7215" y="6207"/>
                    </a:lnTo>
                    <a:cubicBezTo>
                      <a:pt x="7225" y="6206"/>
                      <a:pt x="7233" y="6206"/>
                      <a:pt x="7242" y="6206"/>
                    </a:cubicBezTo>
                    <a:close/>
                    <a:moveTo>
                      <a:pt x="3101" y="5504"/>
                    </a:moveTo>
                    <a:cubicBezTo>
                      <a:pt x="3360" y="5504"/>
                      <a:pt x="3582" y="5839"/>
                      <a:pt x="3340" y="6081"/>
                    </a:cubicBezTo>
                    <a:lnTo>
                      <a:pt x="2899" y="6522"/>
                    </a:lnTo>
                    <a:lnTo>
                      <a:pt x="3340" y="6963"/>
                    </a:lnTo>
                    <a:cubicBezTo>
                      <a:pt x="3582" y="7205"/>
                      <a:pt x="3360" y="7539"/>
                      <a:pt x="3101" y="7539"/>
                    </a:cubicBezTo>
                    <a:cubicBezTo>
                      <a:pt x="3023" y="7539"/>
                      <a:pt x="2941" y="7509"/>
                      <a:pt x="2868" y="7435"/>
                    </a:cubicBezTo>
                    <a:lnTo>
                      <a:pt x="2427" y="6994"/>
                    </a:lnTo>
                    <a:lnTo>
                      <a:pt x="2017" y="7435"/>
                    </a:lnTo>
                    <a:cubicBezTo>
                      <a:pt x="1944" y="7509"/>
                      <a:pt x="1862" y="7539"/>
                      <a:pt x="1784" y="7539"/>
                    </a:cubicBezTo>
                    <a:cubicBezTo>
                      <a:pt x="1525" y="7539"/>
                      <a:pt x="1303" y="7205"/>
                      <a:pt x="1545" y="6963"/>
                    </a:cubicBezTo>
                    <a:lnTo>
                      <a:pt x="1954" y="6522"/>
                    </a:lnTo>
                    <a:lnTo>
                      <a:pt x="1545" y="6081"/>
                    </a:lnTo>
                    <a:cubicBezTo>
                      <a:pt x="1303" y="5839"/>
                      <a:pt x="1525" y="5504"/>
                      <a:pt x="1784" y="5504"/>
                    </a:cubicBezTo>
                    <a:cubicBezTo>
                      <a:pt x="1862" y="5504"/>
                      <a:pt x="1944" y="5535"/>
                      <a:pt x="2017" y="5608"/>
                    </a:cubicBezTo>
                    <a:lnTo>
                      <a:pt x="2427" y="6049"/>
                    </a:lnTo>
                    <a:lnTo>
                      <a:pt x="2868" y="5608"/>
                    </a:lnTo>
                    <a:cubicBezTo>
                      <a:pt x="2941" y="5535"/>
                      <a:pt x="3023" y="5504"/>
                      <a:pt x="3101" y="5504"/>
                    </a:cubicBezTo>
                    <a:close/>
                    <a:moveTo>
                      <a:pt x="7215" y="8916"/>
                    </a:moveTo>
                    <a:cubicBezTo>
                      <a:pt x="7625" y="8916"/>
                      <a:pt x="7625" y="9609"/>
                      <a:pt x="7215" y="9609"/>
                    </a:cubicBezTo>
                    <a:lnTo>
                      <a:pt x="4443" y="9609"/>
                    </a:lnTo>
                    <a:cubicBezTo>
                      <a:pt x="4002" y="9609"/>
                      <a:pt x="3970" y="8916"/>
                      <a:pt x="4443" y="8916"/>
                    </a:cubicBezTo>
                    <a:close/>
                    <a:moveTo>
                      <a:pt x="2395" y="8254"/>
                    </a:moveTo>
                    <a:cubicBezTo>
                      <a:pt x="2962" y="8254"/>
                      <a:pt x="3435" y="8727"/>
                      <a:pt x="3435" y="9263"/>
                    </a:cubicBezTo>
                    <a:cubicBezTo>
                      <a:pt x="3435" y="9830"/>
                      <a:pt x="2994" y="10302"/>
                      <a:pt x="2395" y="10302"/>
                    </a:cubicBezTo>
                    <a:cubicBezTo>
                      <a:pt x="1860" y="10302"/>
                      <a:pt x="1387" y="9830"/>
                      <a:pt x="1387" y="9263"/>
                    </a:cubicBezTo>
                    <a:cubicBezTo>
                      <a:pt x="1387" y="8727"/>
                      <a:pt x="1860" y="8254"/>
                      <a:pt x="2395" y="8254"/>
                    </a:cubicBezTo>
                    <a:close/>
                    <a:moveTo>
                      <a:pt x="3057" y="0"/>
                    </a:moveTo>
                    <a:cubicBezTo>
                      <a:pt x="2647" y="0"/>
                      <a:pt x="2238" y="252"/>
                      <a:pt x="2112" y="662"/>
                    </a:cubicBezTo>
                    <a:lnTo>
                      <a:pt x="1009" y="662"/>
                    </a:lnTo>
                    <a:cubicBezTo>
                      <a:pt x="473" y="662"/>
                      <a:pt x="1" y="1134"/>
                      <a:pt x="1" y="1670"/>
                    </a:cubicBezTo>
                    <a:lnTo>
                      <a:pt x="1" y="10617"/>
                    </a:lnTo>
                    <a:cubicBezTo>
                      <a:pt x="1" y="11153"/>
                      <a:pt x="473" y="11657"/>
                      <a:pt x="1009" y="11657"/>
                    </a:cubicBezTo>
                    <a:lnTo>
                      <a:pt x="7877" y="11657"/>
                    </a:lnTo>
                    <a:cubicBezTo>
                      <a:pt x="8413" y="11657"/>
                      <a:pt x="8885" y="11184"/>
                      <a:pt x="8885" y="10617"/>
                    </a:cubicBezTo>
                    <a:lnTo>
                      <a:pt x="8885" y="1670"/>
                    </a:lnTo>
                    <a:cubicBezTo>
                      <a:pt x="8885" y="1134"/>
                      <a:pt x="8476" y="662"/>
                      <a:pt x="7877" y="662"/>
                    </a:cubicBezTo>
                    <a:lnTo>
                      <a:pt x="6774" y="662"/>
                    </a:lnTo>
                    <a:cubicBezTo>
                      <a:pt x="6617" y="252"/>
                      <a:pt x="6270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106;p72"/>
              <p:cNvSpPr/>
              <p:nvPr/>
            </p:nvSpPr>
            <p:spPr>
              <a:xfrm>
                <a:off x="-3314075" y="34761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3281250" y="295520"/>
            <a:ext cx="5675227" cy="1249327"/>
            <a:chOff x="3281250" y="295520"/>
            <a:chExt cx="5675227" cy="1249327"/>
          </a:xfrm>
        </p:grpSpPr>
        <p:sp>
          <p:nvSpPr>
            <p:cNvPr id="2" name="正方形/長方形 1"/>
            <p:cNvSpPr/>
            <p:nvPr/>
          </p:nvSpPr>
          <p:spPr>
            <a:xfrm>
              <a:off x="3618402" y="713850"/>
              <a:ext cx="49552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j-cs"/>
                </a:rPr>
                <a:t>相談を始める方法</a:t>
              </a:r>
              <a:endPara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j-cs"/>
              </a:endParaRPr>
            </a:p>
          </p:txBody>
        </p:sp>
        <p:sp>
          <p:nvSpPr>
            <p:cNvPr id="25" name="タイトル 1"/>
            <p:cNvSpPr txBox="1">
              <a:spLocks/>
            </p:cNvSpPr>
            <p:nvPr/>
          </p:nvSpPr>
          <p:spPr>
            <a:xfrm>
              <a:off x="3281250" y="295520"/>
              <a:ext cx="2185131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</a:p>
          </p:txBody>
        </p:sp>
        <p:sp>
          <p:nvSpPr>
            <p:cNvPr id="26" name="タイトル 1"/>
            <p:cNvSpPr txBox="1">
              <a:spLocks/>
            </p:cNvSpPr>
            <p:nvPr/>
          </p:nvSpPr>
          <p:spPr>
            <a:xfrm>
              <a:off x="5232385" y="295520"/>
              <a:ext cx="114229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はじ</a:t>
              </a:r>
            </a:p>
          </p:txBody>
        </p:sp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6716447" y="295520"/>
              <a:ext cx="224003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ほうほう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677251" y="2070463"/>
            <a:ext cx="2401874" cy="3038815"/>
            <a:chOff x="4677251" y="2070463"/>
            <a:chExt cx="2401874" cy="3038815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4828549" y="2070463"/>
              <a:ext cx="2250576" cy="3038815"/>
              <a:chOff x="4980949" y="2207623"/>
              <a:chExt cx="2250576" cy="3038815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5272934" y="4415441"/>
                <a:ext cx="13773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rPr>
                  <a:t>手紙</a:t>
                </a:r>
              </a:p>
            </p:txBody>
          </p:sp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0949" y="2207623"/>
                <a:ext cx="2250576" cy="2098414"/>
              </a:xfrm>
              <a:prstGeom prst="rect">
                <a:avLst/>
              </a:prstGeom>
            </p:spPr>
          </p:pic>
          <p:grpSp>
            <p:nvGrpSpPr>
              <p:cNvPr id="65" name="Google Shape;8893;p72"/>
              <p:cNvGrpSpPr/>
              <p:nvPr/>
            </p:nvGrpSpPr>
            <p:grpSpPr>
              <a:xfrm>
                <a:off x="5507758" y="2682239"/>
                <a:ext cx="1169626" cy="1112521"/>
                <a:chOff x="-6690625" y="3631325"/>
                <a:chExt cx="307225" cy="292225"/>
              </a:xfrm>
              <a:solidFill>
                <a:schemeClr val="bg1"/>
              </a:solidFill>
            </p:grpSpPr>
            <p:sp>
              <p:nvSpPr>
                <p:cNvPr id="66" name="Google Shape;8894;p72"/>
                <p:cNvSpPr/>
                <p:nvPr/>
              </p:nvSpPr>
              <p:spPr>
                <a:xfrm>
                  <a:off x="-6690625" y="3631325"/>
                  <a:ext cx="22292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11689" extrusionOk="0">
                      <a:moveTo>
                        <a:pt x="5861" y="2773"/>
                      </a:moveTo>
                      <a:cubicBezTo>
                        <a:pt x="6270" y="2773"/>
                        <a:pt x="6333" y="3435"/>
                        <a:pt x="5861" y="3435"/>
                      </a:cubicBezTo>
                      <a:lnTo>
                        <a:pt x="3813" y="3435"/>
                      </a:lnTo>
                      <a:cubicBezTo>
                        <a:pt x="3372" y="3435"/>
                        <a:pt x="3340" y="2773"/>
                        <a:pt x="3813" y="2773"/>
                      </a:cubicBezTo>
                      <a:close/>
                      <a:moveTo>
                        <a:pt x="2742" y="0"/>
                      </a:moveTo>
                      <a:lnTo>
                        <a:pt x="2742" y="2395"/>
                      </a:lnTo>
                      <a:cubicBezTo>
                        <a:pt x="2742" y="2584"/>
                        <a:pt x="2584" y="2741"/>
                        <a:pt x="2395" y="2741"/>
                      </a:cubicBezTo>
                      <a:lnTo>
                        <a:pt x="1" y="2741"/>
                      </a:lnTo>
                      <a:lnTo>
                        <a:pt x="1" y="10649"/>
                      </a:lnTo>
                      <a:cubicBezTo>
                        <a:pt x="1" y="11216"/>
                        <a:pt x="473" y="11689"/>
                        <a:pt x="1009" y="11689"/>
                      </a:cubicBezTo>
                      <a:lnTo>
                        <a:pt x="7909" y="11689"/>
                      </a:lnTo>
                      <a:cubicBezTo>
                        <a:pt x="8444" y="11689"/>
                        <a:pt x="8917" y="11248"/>
                        <a:pt x="8917" y="10649"/>
                      </a:cubicBezTo>
                      <a:lnTo>
                        <a:pt x="8917" y="7751"/>
                      </a:lnTo>
                      <a:lnTo>
                        <a:pt x="6491" y="10177"/>
                      </a:lnTo>
                      <a:cubicBezTo>
                        <a:pt x="6491" y="10271"/>
                        <a:pt x="6428" y="10303"/>
                        <a:pt x="6365" y="10303"/>
                      </a:cubicBezTo>
                      <a:lnTo>
                        <a:pt x="4317" y="10901"/>
                      </a:lnTo>
                      <a:cubicBezTo>
                        <a:pt x="4198" y="10938"/>
                        <a:pt x="4080" y="10955"/>
                        <a:pt x="3967" y="10955"/>
                      </a:cubicBezTo>
                      <a:cubicBezTo>
                        <a:pt x="3209" y="10955"/>
                        <a:pt x="2625" y="10192"/>
                        <a:pt x="2899" y="9452"/>
                      </a:cubicBezTo>
                      <a:lnTo>
                        <a:pt x="3057" y="8979"/>
                      </a:lnTo>
                      <a:lnTo>
                        <a:pt x="1765" y="8979"/>
                      </a:lnTo>
                      <a:cubicBezTo>
                        <a:pt x="1324" y="8979"/>
                        <a:pt x="1293" y="8255"/>
                        <a:pt x="1765" y="8255"/>
                      </a:cubicBezTo>
                      <a:lnTo>
                        <a:pt x="3277" y="8255"/>
                      </a:lnTo>
                      <a:lnTo>
                        <a:pt x="3529" y="7593"/>
                      </a:lnTo>
                      <a:lnTo>
                        <a:pt x="1797" y="7593"/>
                      </a:lnTo>
                      <a:cubicBezTo>
                        <a:pt x="1356" y="7593"/>
                        <a:pt x="1324" y="6869"/>
                        <a:pt x="1797" y="6869"/>
                      </a:cubicBezTo>
                      <a:lnTo>
                        <a:pt x="4034" y="6869"/>
                      </a:lnTo>
                      <a:lnTo>
                        <a:pt x="4695" y="6207"/>
                      </a:lnTo>
                      <a:lnTo>
                        <a:pt x="1765" y="6207"/>
                      </a:lnTo>
                      <a:cubicBezTo>
                        <a:pt x="1324" y="6207"/>
                        <a:pt x="1293" y="5514"/>
                        <a:pt x="1765" y="5514"/>
                      </a:cubicBezTo>
                      <a:lnTo>
                        <a:pt x="5388" y="5514"/>
                      </a:lnTo>
                      <a:lnTo>
                        <a:pt x="6050" y="4821"/>
                      </a:lnTo>
                      <a:lnTo>
                        <a:pt x="1734" y="4821"/>
                      </a:lnTo>
                      <a:cubicBezTo>
                        <a:pt x="1293" y="4821"/>
                        <a:pt x="1261" y="4128"/>
                        <a:pt x="1734" y="4128"/>
                      </a:cubicBezTo>
                      <a:lnTo>
                        <a:pt x="6711" y="4128"/>
                      </a:lnTo>
                      <a:cubicBezTo>
                        <a:pt x="6963" y="3876"/>
                        <a:pt x="8696" y="2080"/>
                        <a:pt x="8917" y="1891"/>
                      </a:cubicBezTo>
                      <a:lnTo>
                        <a:pt x="8917" y="1009"/>
                      </a:lnTo>
                      <a:cubicBezTo>
                        <a:pt x="8917" y="473"/>
                        <a:pt x="8507" y="0"/>
                        <a:pt x="79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895;p72"/>
                <p:cNvSpPr/>
                <p:nvPr/>
              </p:nvSpPr>
              <p:spPr>
                <a:xfrm>
                  <a:off x="-6604350" y="3832175"/>
                  <a:ext cx="58675" cy="5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2262" extrusionOk="0">
                      <a:moveTo>
                        <a:pt x="614" y="0"/>
                      </a:moveTo>
                      <a:lnTo>
                        <a:pt x="110" y="1607"/>
                      </a:lnTo>
                      <a:cubicBezTo>
                        <a:pt x="1" y="1934"/>
                        <a:pt x="222" y="2262"/>
                        <a:pt x="550" y="2262"/>
                      </a:cubicBezTo>
                      <a:cubicBezTo>
                        <a:pt x="600" y="2262"/>
                        <a:pt x="654" y="2254"/>
                        <a:pt x="709" y="2237"/>
                      </a:cubicBezTo>
                      <a:lnTo>
                        <a:pt x="2347" y="1701"/>
                      </a:lnTo>
                      <a:lnTo>
                        <a:pt x="6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896;p72"/>
                <p:cNvSpPr/>
                <p:nvPr/>
              </p:nvSpPr>
              <p:spPr>
                <a:xfrm>
                  <a:off x="-6470875" y="3684775"/>
                  <a:ext cx="87475" cy="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2872" extrusionOk="0">
                      <a:moveTo>
                        <a:pt x="1479" y="1"/>
                      </a:moveTo>
                      <a:cubicBezTo>
                        <a:pt x="1176" y="1"/>
                        <a:pt x="868" y="114"/>
                        <a:pt x="599" y="383"/>
                      </a:cubicBezTo>
                      <a:lnTo>
                        <a:pt x="1" y="950"/>
                      </a:lnTo>
                      <a:lnTo>
                        <a:pt x="1954" y="2872"/>
                      </a:lnTo>
                      <a:lnTo>
                        <a:pt x="2521" y="2305"/>
                      </a:lnTo>
                      <a:cubicBezTo>
                        <a:pt x="3498" y="1352"/>
                        <a:pt x="2524" y="1"/>
                        <a:pt x="14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8897;p72"/>
                <p:cNvSpPr/>
                <p:nvPr/>
              </p:nvSpPr>
              <p:spPr>
                <a:xfrm>
                  <a:off x="-6578775" y="3721900"/>
                  <a:ext cx="143375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" h="5735" extrusionOk="0">
                      <a:moveTo>
                        <a:pt x="3813" y="1"/>
                      </a:moveTo>
                      <a:lnTo>
                        <a:pt x="1" y="3813"/>
                      </a:lnTo>
                      <a:lnTo>
                        <a:pt x="1922" y="5734"/>
                      </a:lnTo>
                      <a:lnTo>
                        <a:pt x="4474" y="3183"/>
                      </a:lnTo>
                      <a:lnTo>
                        <a:pt x="5734" y="1922"/>
                      </a:lnTo>
                      <a:lnTo>
                        <a:pt x="381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898;p72"/>
                <p:cNvSpPr/>
                <p:nvPr/>
              </p:nvSpPr>
              <p:spPr>
                <a:xfrm>
                  <a:off x="-6685100" y="3636850"/>
                  <a:ext cx="47275" cy="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859" extrusionOk="0">
                      <a:moveTo>
                        <a:pt x="1891" y="0"/>
                      </a:moveTo>
                      <a:lnTo>
                        <a:pt x="0" y="1859"/>
                      </a:lnTo>
                      <a:lnTo>
                        <a:pt x="1891" y="1859"/>
                      </a:lnTo>
                      <a:lnTo>
                        <a:pt x="18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" name="タイトル 1"/>
            <p:cNvSpPr txBox="1">
              <a:spLocks/>
            </p:cNvSpPr>
            <p:nvPr/>
          </p:nvSpPr>
          <p:spPr>
            <a:xfrm>
              <a:off x="4677251" y="3938400"/>
              <a:ext cx="224003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てがみ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7689907" y="2013506"/>
            <a:ext cx="4358886" cy="4925758"/>
            <a:chOff x="7689907" y="2013506"/>
            <a:chExt cx="4358886" cy="492575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689907" y="2013506"/>
              <a:ext cx="4358886" cy="4925758"/>
              <a:chOff x="7689907" y="2013506"/>
              <a:chExt cx="4358886" cy="4925758"/>
            </a:xfrm>
          </p:grpSpPr>
          <p:grpSp>
            <p:nvGrpSpPr>
              <p:cNvPr id="77" name="グループ化 76"/>
              <p:cNvGrpSpPr/>
              <p:nvPr/>
            </p:nvGrpSpPr>
            <p:grpSpPr>
              <a:xfrm>
                <a:off x="7689907" y="2013506"/>
                <a:ext cx="4358886" cy="4925758"/>
                <a:chOff x="7689907" y="2150666"/>
                <a:chExt cx="4358886" cy="4925758"/>
              </a:xfrm>
            </p:grpSpPr>
            <p:pic>
              <p:nvPicPr>
                <p:cNvPr id="71" name="図 7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682970" y="2150666"/>
                  <a:ext cx="2372750" cy="2212328"/>
                </a:xfrm>
                <a:prstGeom prst="rect">
                  <a:avLst/>
                </a:prstGeom>
              </p:spPr>
            </p:pic>
            <p:sp>
              <p:nvSpPr>
                <p:cNvPr id="24" name="正方形/長方形 23"/>
                <p:cNvSpPr/>
                <p:nvPr/>
              </p:nvSpPr>
              <p:spPr>
                <a:xfrm>
                  <a:off x="7689907" y="4369721"/>
                  <a:ext cx="4358886" cy="27067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ja-JP" altLang="en-US" sz="4800" spc="-150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  <a:t>おうちの人</a:t>
                  </a:r>
                  <a:r>
                    <a:rPr lang="ja-JP" altLang="en-US" sz="4800" spc="-150" dirty="0">
                      <a:effectLst/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  <a:t>から</a:t>
                  </a:r>
                  <a:r>
                    <a:rPr lang="en-US" altLang="ja-JP" sz="4800" spc="-150" dirty="0">
                      <a:effectLst/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  <a:t/>
                  </a:r>
                  <a:br>
                    <a:rPr lang="en-US" altLang="ja-JP" sz="4800" spc="-150" dirty="0">
                      <a:effectLst/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</a:br>
                  <a:r>
                    <a:rPr lang="ja-JP" altLang="en-US" sz="4800" spc="-150" dirty="0">
                      <a:effectLst/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  <a:t>学校に</a:t>
                  </a:r>
                  <a:endParaRPr lang="en-US" altLang="ja-JP" sz="4800" spc="-15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ja-JP" altLang="en-US" sz="4800" spc="-150" dirty="0">
                      <a:effectLst/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+mj-cs"/>
                    </a:rPr>
                    <a:t>話してもらう</a:t>
                  </a:r>
                </a:p>
              </p:txBody>
            </p:sp>
            <p:pic>
              <p:nvPicPr>
                <p:cNvPr id="35" name="図 3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200291" y="2193758"/>
                  <a:ext cx="1625756" cy="1910264"/>
                </a:xfrm>
                <a:prstGeom prst="rect">
                  <a:avLst/>
                </a:prstGeom>
              </p:spPr>
            </p:pic>
            <p:pic>
              <p:nvPicPr>
                <p:cNvPr id="37" name="図 3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109367" y="2505561"/>
                  <a:ext cx="1465780" cy="1529279"/>
                </a:xfrm>
                <a:prstGeom prst="rect">
                  <a:avLst/>
                </a:prstGeom>
              </p:spPr>
            </p:pic>
            <p:pic>
              <p:nvPicPr>
                <p:cNvPr id="64" name="図 63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544667" y="3074720"/>
                  <a:ext cx="1152698" cy="975360"/>
                </a:xfrm>
                <a:prstGeom prst="rect">
                  <a:avLst/>
                </a:prstGeom>
              </p:spPr>
            </p:pic>
          </p:grpSp>
          <p:sp>
            <p:nvSpPr>
              <p:cNvPr id="29" name="タイトル 1"/>
              <p:cNvSpPr txBox="1">
                <a:spLocks/>
              </p:cNvSpPr>
              <p:nvPr/>
            </p:nvSpPr>
            <p:spPr>
              <a:xfrm>
                <a:off x="9768594" y="3999360"/>
                <a:ext cx="1455476" cy="611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24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ひと</a:t>
                </a:r>
              </a:p>
            </p:txBody>
          </p:sp>
          <p:sp>
            <p:nvSpPr>
              <p:cNvPr id="30" name="タイトル 1"/>
              <p:cNvSpPr txBox="1">
                <a:spLocks/>
              </p:cNvSpPr>
              <p:nvPr/>
            </p:nvSpPr>
            <p:spPr>
              <a:xfrm>
                <a:off x="8374282" y="4870273"/>
                <a:ext cx="2491838" cy="611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24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がっこう</a:t>
                </a:r>
              </a:p>
            </p:txBody>
          </p:sp>
        </p:grpSp>
        <p:sp>
          <p:nvSpPr>
            <p:cNvPr id="31" name="タイトル 1"/>
            <p:cNvSpPr txBox="1">
              <a:spLocks/>
            </p:cNvSpPr>
            <p:nvPr/>
          </p:nvSpPr>
          <p:spPr>
            <a:xfrm>
              <a:off x="7905074" y="5708869"/>
              <a:ext cx="103152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はな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7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68708" y="113272"/>
            <a:ext cx="2316480" cy="1676699"/>
            <a:chOff x="68708" y="113272"/>
            <a:chExt cx="2316480" cy="1676699"/>
          </a:xfrm>
        </p:grpSpPr>
        <p:sp>
          <p:nvSpPr>
            <p:cNvPr id="26" name="タイトル 1"/>
            <p:cNvSpPr txBox="1">
              <a:spLocks/>
            </p:cNvSpPr>
            <p:nvPr/>
          </p:nvSpPr>
          <p:spPr>
            <a:xfrm>
              <a:off x="68708" y="408148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３</a:t>
              </a:r>
            </a:p>
          </p:txBody>
        </p:sp>
        <p:sp>
          <p:nvSpPr>
            <p:cNvPr id="27" name="Google Shape;11;p2"/>
            <p:cNvSpPr/>
            <p:nvPr/>
          </p:nvSpPr>
          <p:spPr>
            <a:xfrm>
              <a:off x="388598" y="113272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765337" y="1861762"/>
            <a:ext cx="3946503" cy="3759528"/>
            <a:chOff x="7765337" y="1861762"/>
            <a:chExt cx="3946503" cy="3759528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34285">
              <a:off x="7858825" y="1768274"/>
              <a:ext cx="3759528" cy="3946503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98293" y="2812600"/>
              <a:ext cx="1737050" cy="1812301"/>
            </a:xfrm>
            <a:prstGeom prst="rect">
              <a:avLst/>
            </a:prstGeom>
          </p:spPr>
        </p:pic>
        <p:grpSp>
          <p:nvGrpSpPr>
            <p:cNvPr id="49" name="グループ化 48"/>
            <p:cNvGrpSpPr/>
            <p:nvPr/>
          </p:nvGrpSpPr>
          <p:grpSpPr>
            <a:xfrm>
              <a:off x="9772736" y="2718939"/>
              <a:ext cx="1914013" cy="1888534"/>
              <a:chOff x="5608319" y="4020588"/>
              <a:chExt cx="2625753" cy="2590800"/>
            </a:xfrm>
          </p:grpSpPr>
          <p:pic>
            <p:nvPicPr>
              <p:cNvPr id="50" name="図 4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08319" y="4020588"/>
                <a:ext cx="2255935" cy="2590800"/>
              </a:xfrm>
              <a:prstGeom prst="rect">
                <a:avLst/>
              </a:prstGeom>
            </p:spPr>
          </p:pic>
          <p:pic>
            <p:nvPicPr>
              <p:cNvPr id="51" name="図 5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720013" y="4582004"/>
                <a:ext cx="514059" cy="81018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1" name="タイトル 1"/>
          <p:cNvSpPr txBox="1">
            <a:spLocks/>
          </p:cNvSpPr>
          <p:nvPr/>
        </p:nvSpPr>
        <p:spPr>
          <a:xfrm>
            <a:off x="1035354" y="2242944"/>
            <a:ext cx="5993091" cy="1295709"/>
          </a:xfrm>
          <a:prstGeom prst="rect">
            <a:avLst/>
          </a:prstGeom>
          <a:noFill/>
          <a:ln>
            <a:noFill/>
          </a:ln>
        </p:spPr>
        <p:txBody>
          <a:bodyPr lIns="144000" r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どんなことがあって</a:t>
            </a:r>
            <a:endParaRPr lang="ja-JP" altLang="en-US" sz="4800" spc="-15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82319" y="4861891"/>
            <a:ext cx="7072496" cy="1511992"/>
            <a:chOff x="682319" y="4861891"/>
            <a:chExt cx="7072496" cy="151199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831607" y="5078174"/>
              <a:ext cx="6923208" cy="1295709"/>
              <a:chOff x="831607" y="5235831"/>
              <a:chExt cx="6923208" cy="1295709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831607" y="5906660"/>
                <a:ext cx="6804000" cy="3240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13" name="タイトル 1"/>
              <p:cNvSpPr txBox="1">
                <a:spLocks/>
              </p:cNvSpPr>
              <p:nvPr/>
            </p:nvSpPr>
            <p:spPr>
              <a:xfrm>
                <a:off x="836601" y="5235831"/>
                <a:ext cx="6918214" cy="12957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44000" rIns="0"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ja-JP" altLang="en-US" sz="4800" spc="-15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話せたことが素晴らしい</a:t>
                </a:r>
              </a:p>
            </p:txBody>
          </p:sp>
        </p:grpSp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3970128" y="4861891"/>
              <a:ext cx="231648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 smtClean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す</a:t>
              </a:r>
              <a:r>
                <a:rPr lang="ja-JP" altLang="en-US" sz="1600" dirty="0" smtClean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dirty="0" smtClean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ば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682319" y="4861891"/>
              <a:ext cx="1262228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はな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385188" y="226650"/>
            <a:ext cx="9136284" cy="1474808"/>
            <a:chOff x="2385188" y="226650"/>
            <a:chExt cx="9136284" cy="1474808"/>
          </a:xfrm>
        </p:grpSpPr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2385188" y="405749"/>
              <a:ext cx="9136284" cy="1295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44000" rIns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できごと、自分の気持ちを話す</a:t>
              </a: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4948607" y="226650"/>
              <a:ext cx="224003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じぶん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7220938" y="226650"/>
              <a:ext cx="125173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  <a:r>
                <a:rPr lang="ja-JP" altLang="en-US" sz="1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9278928" y="226650"/>
              <a:ext cx="125173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はな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97857" y="3075887"/>
            <a:ext cx="5588205" cy="1489154"/>
            <a:chOff x="2697857" y="3075887"/>
            <a:chExt cx="5588205" cy="1489154"/>
          </a:xfrm>
        </p:grpSpPr>
        <p:sp>
          <p:nvSpPr>
            <p:cNvPr id="12" name="タイトル 1"/>
            <p:cNvSpPr txBox="1">
              <a:spLocks/>
            </p:cNvSpPr>
            <p:nvPr/>
          </p:nvSpPr>
          <p:spPr>
            <a:xfrm>
              <a:off x="2697857" y="3269332"/>
              <a:ext cx="5588205" cy="1295709"/>
            </a:xfrm>
            <a:prstGeom prst="rect">
              <a:avLst/>
            </a:prstGeom>
            <a:noFill/>
            <a:ln>
              <a:noFill/>
            </a:ln>
          </p:spPr>
          <p:txBody>
            <a:bodyPr lIns="144000" rIns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どう感じているか</a:t>
              </a: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3766282" y="3075887"/>
              <a:ext cx="115917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かん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56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2745774" y="5131931"/>
            <a:ext cx="9136284" cy="129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44000" r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できごと、自分の気持ちを話す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29294" y="4804729"/>
            <a:ext cx="2316480" cy="1676699"/>
            <a:chOff x="429294" y="4631109"/>
            <a:chExt cx="2316480" cy="1676699"/>
          </a:xfrm>
        </p:grpSpPr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429294" y="4925985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３</a:t>
              </a:r>
            </a:p>
          </p:txBody>
        </p:sp>
        <p:sp>
          <p:nvSpPr>
            <p:cNvPr id="20" name="Google Shape;11;p2"/>
            <p:cNvSpPr/>
            <p:nvPr/>
          </p:nvSpPr>
          <p:spPr>
            <a:xfrm>
              <a:off x="749184" y="4631109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タイトル 1"/>
          <p:cNvSpPr txBox="1">
            <a:spLocks/>
          </p:cNvSpPr>
          <p:nvPr/>
        </p:nvSpPr>
        <p:spPr>
          <a:xfrm>
            <a:off x="2745774" y="2581662"/>
            <a:ext cx="9136284" cy="2156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44000" r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勇気を出して、</a:t>
            </a:r>
            <a:endParaRPr lang="en-US" altLang="ja-JP" sz="4800" spc="-15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相談したいと伝える</a:t>
            </a:r>
            <a:endParaRPr lang="ja-JP" altLang="en-US" sz="4800" spc="-15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29294" y="2630096"/>
            <a:ext cx="2316480" cy="1676699"/>
            <a:chOff x="429294" y="2630589"/>
            <a:chExt cx="2316480" cy="1676699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429294" y="2925465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２</a:t>
              </a:r>
            </a:p>
          </p:txBody>
        </p:sp>
        <p:sp>
          <p:nvSpPr>
            <p:cNvPr id="25" name="Google Shape;11;p2"/>
            <p:cNvSpPr/>
            <p:nvPr/>
          </p:nvSpPr>
          <p:spPr>
            <a:xfrm>
              <a:off x="749184" y="2630589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タイトル 1"/>
          <p:cNvSpPr txBox="1">
            <a:spLocks/>
          </p:cNvSpPr>
          <p:nvPr/>
        </p:nvSpPr>
        <p:spPr>
          <a:xfrm>
            <a:off x="2713432" y="441257"/>
            <a:ext cx="9136284" cy="2156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44000" r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身近なしんらいできる人に</a:t>
            </a:r>
            <a:endParaRPr lang="en-US" altLang="ja-JP" sz="4800" spc="-15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声をかける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343814" y="292572"/>
            <a:ext cx="2316480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みぢか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8494927" y="292572"/>
            <a:ext cx="1169934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ひと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672634" y="4959237"/>
            <a:ext cx="1480520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じぶん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7437329" y="4959237"/>
            <a:ext cx="1480520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</a:t>
            </a:r>
            <a:r>
              <a:rPr lang="ja-JP" altLang="en-US" sz="16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28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</a:t>
            </a:r>
            <a:endParaRPr lang="ja-JP" altLang="en-US" sz="28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9521024" y="4959237"/>
            <a:ext cx="1480520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はな</a:t>
            </a: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7904618" y="1262573"/>
            <a:ext cx="1169934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こえ</a:t>
            </a:r>
            <a:endParaRPr lang="en-US" altLang="ja-JP" sz="28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6952" y="455463"/>
            <a:ext cx="2316480" cy="1676699"/>
            <a:chOff x="396952" y="629084"/>
            <a:chExt cx="2316480" cy="1676699"/>
          </a:xfrm>
        </p:grpSpPr>
        <p:sp>
          <p:nvSpPr>
            <p:cNvPr id="30" name="タイトル 1"/>
            <p:cNvSpPr txBox="1">
              <a:spLocks/>
            </p:cNvSpPr>
            <p:nvPr/>
          </p:nvSpPr>
          <p:spPr>
            <a:xfrm>
              <a:off x="396952" y="923960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１</a:t>
              </a:r>
            </a:p>
          </p:txBody>
        </p:sp>
        <p:sp>
          <p:nvSpPr>
            <p:cNvPr id="31" name="Google Shape;11;p2"/>
            <p:cNvSpPr/>
            <p:nvPr/>
          </p:nvSpPr>
          <p:spPr>
            <a:xfrm>
              <a:off x="716842" y="629084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タイトル 1"/>
          <p:cNvSpPr txBox="1">
            <a:spLocks/>
          </p:cNvSpPr>
          <p:nvPr/>
        </p:nvSpPr>
        <p:spPr>
          <a:xfrm>
            <a:off x="2690282" y="2439156"/>
            <a:ext cx="1609006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ゆうき</a:t>
            </a: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4138082" y="2439156"/>
            <a:ext cx="1609006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だ</a:t>
            </a: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850182" y="3395541"/>
            <a:ext cx="1921008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</a:p>
        </p:txBody>
      </p:sp>
      <p:sp>
        <p:nvSpPr>
          <p:cNvPr id="41" name="タイトル 1"/>
          <p:cNvSpPr txBox="1">
            <a:spLocks/>
          </p:cNvSpPr>
          <p:nvPr/>
        </p:nvSpPr>
        <p:spPr>
          <a:xfrm>
            <a:off x="8507393" y="3395541"/>
            <a:ext cx="1180618" cy="611191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つた</a:t>
            </a:r>
          </a:p>
        </p:txBody>
      </p:sp>
    </p:spTree>
    <p:extLst>
      <p:ext uri="{BB962C8B-B14F-4D97-AF65-F5344CB8AC3E}">
        <p14:creationId xmlns:p14="http://schemas.microsoft.com/office/powerpoint/2010/main" val="104181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/>
          <p:cNvPicPr>
            <a:picLocks noChangeAspect="1"/>
          </p:cNvPicPr>
          <p:nvPr/>
        </p:nvPicPr>
        <p:blipFill>
          <a:blip r:embed="rId3"/>
          <a:srcRect l="2748" t="4713" r="2690" b="335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556" y="4921666"/>
            <a:ext cx="1243680" cy="1729308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183" y="2597345"/>
            <a:ext cx="1516106" cy="174115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313" y="4926599"/>
            <a:ext cx="1593306" cy="1717786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583" y="2549486"/>
            <a:ext cx="1735733" cy="1802092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718" y="446858"/>
            <a:ext cx="1510660" cy="180209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9043913" y="502041"/>
            <a:ext cx="2563626" cy="1910264"/>
            <a:chOff x="9562228" y="435259"/>
            <a:chExt cx="2563626" cy="1910264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562228" y="435259"/>
              <a:ext cx="1625756" cy="1910264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3156" y="1262310"/>
              <a:ext cx="1152698" cy="975360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2917378" y="49532"/>
            <a:ext cx="6195995" cy="2004556"/>
            <a:chOff x="2917378" y="49532"/>
            <a:chExt cx="6195995" cy="2004556"/>
          </a:xfrm>
        </p:grpSpPr>
        <p:sp>
          <p:nvSpPr>
            <p:cNvPr id="30" name="タイトル 1"/>
            <p:cNvSpPr txBox="1">
              <a:spLocks/>
            </p:cNvSpPr>
            <p:nvPr/>
          </p:nvSpPr>
          <p:spPr>
            <a:xfrm>
              <a:off x="2917378" y="49532"/>
              <a:ext cx="6195995" cy="2004556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つらいとき</a:t>
              </a:r>
              <a:endParaRPr lang="en-US" altLang="ja-JP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苦しいときは</a:t>
              </a:r>
            </a:p>
          </p:txBody>
        </p:sp>
        <p:sp>
          <p:nvSpPr>
            <p:cNvPr id="36" name="タイトル 1"/>
            <p:cNvSpPr txBox="1">
              <a:spLocks/>
            </p:cNvSpPr>
            <p:nvPr/>
          </p:nvSpPr>
          <p:spPr>
            <a:xfrm>
              <a:off x="4986101" y="798708"/>
              <a:ext cx="135907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くる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803420" y="4868678"/>
            <a:ext cx="8201112" cy="1984608"/>
            <a:chOff x="1803420" y="4868678"/>
            <a:chExt cx="8201112" cy="1984608"/>
          </a:xfrm>
        </p:grpSpPr>
        <p:sp>
          <p:nvSpPr>
            <p:cNvPr id="2" name="タイトル 1"/>
            <p:cNvSpPr txBox="1">
              <a:spLocks/>
            </p:cNvSpPr>
            <p:nvPr/>
          </p:nvSpPr>
          <p:spPr>
            <a:xfrm>
              <a:off x="1803420" y="4868678"/>
              <a:ext cx="8201112" cy="198460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「助けて」と言っていい</a:t>
              </a:r>
            </a:p>
          </p:txBody>
        </p:sp>
        <p:sp>
          <p:nvSpPr>
            <p:cNvPr id="47" name="タイトル 1"/>
            <p:cNvSpPr txBox="1">
              <a:spLocks/>
            </p:cNvSpPr>
            <p:nvPr/>
          </p:nvSpPr>
          <p:spPr>
            <a:xfrm>
              <a:off x="2929137" y="5072781"/>
              <a:ext cx="135907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たす</a:t>
              </a:r>
            </a:p>
          </p:txBody>
        </p:sp>
        <p:sp>
          <p:nvSpPr>
            <p:cNvPr id="48" name="タイトル 1"/>
            <p:cNvSpPr txBox="1">
              <a:spLocks/>
            </p:cNvSpPr>
            <p:nvPr/>
          </p:nvSpPr>
          <p:spPr>
            <a:xfrm>
              <a:off x="5811233" y="5072781"/>
              <a:ext cx="135907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085304" y="1746050"/>
            <a:ext cx="3946503" cy="3759528"/>
            <a:chOff x="611228" y="1766458"/>
            <a:chExt cx="3946503" cy="3759528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34285">
              <a:off x="704716" y="1672970"/>
              <a:ext cx="3759528" cy="3946503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14684" y="2586161"/>
              <a:ext cx="1739592" cy="173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47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5286112" y="1333851"/>
            <a:ext cx="5950848" cy="1325563"/>
            <a:chOff x="5286112" y="526131"/>
            <a:chExt cx="5950848" cy="1325563"/>
          </a:xfrm>
        </p:grpSpPr>
        <p:sp>
          <p:nvSpPr>
            <p:cNvPr id="40" name="正方形/長方形 39"/>
            <p:cNvSpPr/>
            <p:nvPr/>
          </p:nvSpPr>
          <p:spPr>
            <a:xfrm>
              <a:off x="5286112" y="1205450"/>
              <a:ext cx="5580000" cy="3240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5346072" y="526131"/>
              <a:ext cx="5890888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あまえてはいけない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286112" y="2659414"/>
            <a:ext cx="5950848" cy="1325563"/>
            <a:chOff x="5286112" y="1851694"/>
            <a:chExt cx="5950848" cy="1325563"/>
          </a:xfrm>
        </p:grpSpPr>
        <p:sp>
          <p:nvSpPr>
            <p:cNvPr id="41" name="正方形/長方形 40"/>
            <p:cNvSpPr/>
            <p:nvPr/>
          </p:nvSpPr>
          <p:spPr>
            <a:xfrm>
              <a:off x="5286112" y="2514475"/>
              <a:ext cx="5580000" cy="3240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5346072" y="1851694"/>
              <a:ext cx="5890888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たよってはいけない</a:t>
              </a:r>
            </a:p>
          </p:txBody>
        </p:sp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80" y="2595497"/>
            <a:ext cx="1693923" cy="176730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286112" y="3865575"/>
            <a:ext cx="6543859" cy="1505925"/>
            <a:chOff x="5286112" y="3865575"/>
            <a:chExt cx="6543859" cy="150592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286112" y="4045937"/>
              <a:ext cx="6458847" cy="1325563"/>
              <a:chOff x="5286112" y="3177257"/>
              <a:chExt cx="6458847" cy="1325563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5286112" y="3840038"/>
                <a:ext cx="6156000" cy="3240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31" name="タイトル 1"/>
              <p:cNvSpPr txBox="1">
                <a:spLocks/>
              </p:cNvSpPr>
              <p:nvPr/>
            </p:nvSpPr>
            <p:spPr>
              <a:xfrm>
                <a:off x="5346072" y="3177257"/>
                <a:ext cx="6398887" cy="1325563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ja-JP" altLang="en-US" sz="4800" spc="-150" dirty="0">
                    <a:effectLst>
                      <a:glow rad="127000">
                        <a:schemeClr val="bg1"/>
                      </a:glow>
                    </a:effectLs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がまんすることが大切</a:t>
                </a:r>
              </a:p>
            </p:txBody>
          </p:sp>
        </p:grpSp>
        <p:sp>
          <p:nvSpPr>
            <p:cNvPr id="12" name="タイトル 1"/>
            <p:cNvSpPr txBox="1">
              <a:spLocks/>
            </p:cNvSpPr>
            <p:nvPr/>
          </p:nvSpPr>
          <p:spPr>
            <a:xfrm>
              <a:off x="9667731" y="3865575"/>
              <a:ext cx="216224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4293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5286112" y="1333851"/>
            <a:ext cx="5950848" cy="1325563"/>
            <a:chOff x="5286112" y="526131"/>
            <a:chExt cx="5950848" cy="1325563"/>
          </a:xfrm>
        </p:grpSpPr>
        <p:sp>
          <p:nvSpPr>
            <p:cNvPr id="30" name="正方形/長方形 29"/>
            <p:cNvSpPr/>
            <p:nvPr/>
          </p:nvSpPr>
          <p:spPr>
            <a:xfrm>
              <a:off x="5286112" y="1205450"/>
              <a:ext cx="5580000" cy="3240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5346072" y="526131"/>
              <a:ext cx="5890888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あまえてはいけない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286112" y="2659414"/>
            <a:ext cx="5950848" cy="1325563"/>
            <a:chOff x="5286112" y="1851694"/>
            <a:chExt cx="5950848" cy="1325563"/>
          </a:xfrm>
        </p:grpSpPr>
        <p:sp>
          <p:nvSpPr>
            <p:cNvPr id="34" name="正方形/長方形 33"/>
            <p:cNvSpPr/>
            <p:nvPr/>
          </p:nvSpPr>
          <p:spPr>
            <a:xfrm>
              <a:off x="5286112" y="2514475"/>
              <a:ext cx="5580000" cy="3240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5" name="タイトル 1"/>
            <p:cNvSpPr txBox="1">
              <a:spLocks/>
            </p:cNvSpPr>
            <p:nvPr/>
          </p:nvSpPr>
          <p:spPr>
            <a:xfrm>
              <a:off x="5346072" y="1851694"/>
              <a:ext cx="5890888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たよってはいけない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286112" y="3865575"/>
            <a:ext cx="6543859" cy="1505925"/>
            <a:chOff x="5286112" y="3865575"/>
            <a:chExt cx="6543859" cy="1505925"/>
          </a:xfrm>
        </p:grpSpPr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9667731" y="3865575"/>
              <a:ext cx="216224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5286112" y="4045937"/>
              <a:ext cx="6458847" cy="1325563"/>
              <a:chOff x="5286112" y="3177257"/>
              <a:chExt cx="6458847" cy="132556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5286112" y="3840038"/>
                <a:ext cx="6156000" cy="3240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38" name="タイトル 1"/>
              <p:cNvSpPr txBox="1">
                <a:spLocks/>
              </p:cNvSpPr>
              <p:nvPr/>
            </p:nvSpPr>
            <p:spPr>
              <a:xfrm>
                <a:off x="5346072" y="3177257"/>
                <a:ext cx="6398887" cy="1325563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ja-JP" altLang="en-US" sz="4800" spc="-150" dirty="0">
                    <a:effectLst>
                      <a:glow rad="127000">
                        <a:schemeClr val="bg1"/>
                      </a:glow>
                    </a:effectLs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がまんすることが大切</a:t>
                </a:r>
              </a:p>
            </p:txBody>
          </p:sp>
        </p:grpSp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80" y="2595497"/>
            <a:ext cx="1693923" cy="1767306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11228" y="1766458"/>
            <a:ext cx="3946503" cy="3759528"/>
            <a:chOff x="611228" y="1766458"/>
            <a:chExt cx="3946503" cy="375952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34285">
              <a:off x="704716" y="1672970"/>
              <a:ext cx="3759528" cy="3946503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14684" y="2586161"/>
              <a:ext cx="1739592" cy="1739591"/>
            </a:xfrm>
            <a:prstGeom prst="rect">
              <a:avLst/>
            </a:prstGeom>
          </p:spPr>
        </p:pic>
      </p:grpSp>
      <p:sp>
        <p:nvSpPr>
          <p:cNvPr id="11" name="正方形/長方形 10"/>
          <p:cNvSpPr/>
          <p:nvPr/>
        </p:nvSpPr>
        <p:spPr>
          <a:xfrm>
            <a:off x="4778844" y="1333851"/>
            <a:ext cx="6986436" cy="416778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286112" y="1333851"/>
            <a:ext cx="4223647" cy="1325563"/>
            <a:chOff x="11001112" y="1333851"/>
            <a:chExt cx="4223647" cy="1325563"/>
          </a:xfrm>
        </p:grpSpPr>
        <p:sp>
          <p:nvSpPr>
            <p:cNvPr id="15" name="正方形/長方形 14"/>
            <p:cNvSpPr/>
            <p:nvPr/>
          </p:nvSpPr>
          <p:spPr>
            <a:xfrm>
              <a:off x="11001112" y="2013170"/>
              <a:ext cx="3780000" cy="3240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11061072" y="1333851"/>
              <a:ext cx="4163687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あまえていい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286112" y="2659414"/>
            <a:ext cx="4730915" cy="1325563"/>
            <a:chOff x="11001112" y="2659414"/>
            <a:chExt cx="4730915" cy="1325563"/>
          </a:xfrm>
        </p:grpSpPr>
        <p:sp>
          <p:nvSpPr>
            <p:cNvPr id="18" name="正方形/長方形 17"/>
            <p:cNvSpPr/>
            <p:nvPr/>
          </p:nvSpPr>
          <p:spPr>
            <a:xfrm>
              <a:off x="11001112" y="3322195"/>
              <a:ext cx="3780000" cy="3240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11061073" y="2659414"/>
              <a:ext cx="4670954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たよっていい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286112" y="4045937"/>
            <a:ext cx="5991488" cy="1325563"/>
            <a:chOff x="11001112" y="3984977"/>
            <a:chExt cx="5991488" cy="1325563"/>
          </a:xfrm>
        </p:grpSpPr>
        <p:sp>
          <p:nvSpPr>
            <p:cNvPr id="21" name="正方形/長方形 20"/>
            <p:cNvSpPr/>
            <p:nvPr/>
          </p:nvSpPr>
          <p:spPr>
            <a:xfrm>
              <a:off x="11001112" y="4647758"/>
              <a:ext cx="5580000" cy="3240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11061073" y="3984977"/>
              <a:ext cx="5931527" cy="132556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4800" spc="-150" dirty="0"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がまんしなくていい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260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4285">
            <a:off x="704716" y="1672970"/>
            <a:ext cx="3759528" cy="39465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3757" y="2710348"/>
            <a:ext cx="1739592" cy="1739591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2618627" y="2623635"/>
            <a:ext cx="1914013" cy="1888534"/>
            <a:chOff x="5608319" y="4020588"/>
            <a:chExt cx="2625753" cy="259080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8319" y="4020588"/>
              <a:ext cx="2255935" cy="25908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20013" y="4582004"/>
              <a:ext cx="514059" cy="8101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グループ化 1"/>
          <p:cNvGrpSpPr/>
          <p:nvPr/>
        </p:nvGrpSpPr>
        <p:grpSpPr>
          <a:xfrm>
            <a:off x="5223000" y="5185343"/>
            <a:ext cx="6593080" cy="1353111"/>
            <a:chOff x="5223000" y="4511582"/>
            <a:chExt cx="6593080" cy="1353111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268278" y="4849405"/>
              <a:ext cx="6547802" cy="1015288"/>
              <a:chOff x="5313998" y="5169445"/>
              <a:chExt cx="6547802" cy="1015288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5313998" y="5743035"/>
                <a:ext cx="6156000" cy="3240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46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0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13" name="タイトル 1"/>
              <p:cNvSpPr txBox="1">
                <a:spLocks/>
              </p:cNvSpPr>
              <p:nvPr/>
            </p:nvSpPr>
            <p:spPr>
              <a:xfrm>
                <a:off x="5346071" y="5169445"/>
                <a:ext cx="6515729" cy="1015288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ja-JP" altLang="en-US" sz="4800" spc="-15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自分にやさしく接する</a:t>
                </a:r>
              </a:p>
            </p:txBody>
          </p:sp>
        </p:grpSp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9339832" y="4511582"/>
              <a:ext cx="99085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せっ</a:t>
              </a:r>
            </a:p>
          </p:txBody>
        </p:sp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5223000" y="4511582"/>
              <a:ext cx="154356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じぶん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131416" y="217201"/>
            <a:ext cx="6200102" cy="2512952"/>
            <a:chOff x="5131416" y="461037"/>
            <a:chExt cx="6200102" cy="2512952"/>
          </a:xfrm>
        </p:grpSpPr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5300352" y="506703"/>
              <a:ext cx="6031166" cy="2467286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苦しいときは</a:t>
              </a:r>
              <a:endParaRPr lang="en-US" altLang="ja-JP" sz="4800" spc="-1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苦しいと言っていい</a:t>
              </a:r>
            </a:p>
          </p:txBody>
        </p:sp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31416" y="461037"/>
              <a:ext cx="11065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くる</a:t>
              </a:r>
            </a:p>
          </p:txBody>
        </p:sp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5131416" y="1547125"/>
              <a:ext cx="11065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くる</a:t>
              </a: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7501773" y="1547125"/>
              <a:ext cx="11065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  <a:endParaRPr lang="en-US" altLang="ja-JP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300351" y="2615709"/>
            <a:ext cx="6031167" cy="2531512"/>
            <a:chOff x="5300351" y="2670769"/>
            <a:chExt cx="6031167" cy="2531512"/>
          </a:xfrm>
        </p:grpSpPr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5300351" y="2670769"/>
              <a:ext cx="6031167" cy="2531512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つらいときは</a:t>
              </a:r>
              <a:endParaRPr lang="en-US" altLang="ja-JP" sz="4800" spc="-1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つらいと言っていい</a:t>
              </a: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7501773" y="3742049"/>
              <a:ext cx="11065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  <a:endParaRPr lang="en-US" altLang="ja-JP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579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4285">
            <a:off x="221267" y="1165476"/>
            <a:ext cx="4726426" cy="496149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2618627" y="2623635"/>
            <a:ext cx="1914013" cy="1888534"/>
            <a:chOff x="5608319" y="4020588"/>
            <a:chExt cx="2625753" cy="25908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8319" y="4020588"/>
              <a:ext cx="2255935" cy="25908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20013" y="4582004"/>
              <a:ext cx="514059" cy="8101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3757" y="2710348"/>
            <a:ext cx="1739592" cy="1739591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5224592" y="817998"/>
            <a:ext cx="5382448" cy="1055638"/>
          </a:xfrm>
          <a:prstGeom prst="rect">
            <a:avLst/>
          </a:prstGeom>
          <a:noFill/>
          <a:effectLst/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相談してみると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2512" y="2770508"/>
            <a:ext cx="1767841" cy="1737360"/>
          </a:xfrm>
          <a:prstGeom prst="rect">
            <a:avLst/>
          </a:prstGeom>
        </p:spPr>
      </p:pic>
      <p:sp>
        <p:nvSpPr>
          <p:cNvPr id="26" name="タイトル 1"/>
          <p:cNvSpPr txBox="1">
            <a:spLocks/>
          </p:cNvSpPr>
          <p:nvPr/>
        </p:nvSpPr>
        <p:spPr>
          <a:xfrm>
            <a:off x="5045804" y="473594"/>
            <a:ext cx="179187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262352" y="1860176"/>
            <a:ext cx="6625763" cy="1362792"/>
            <a:chOff x="5262352" y="1860176"/>
            <a:chExt cx="6625763" cy="1362792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262352" y="2197803"/>
              <a:ext cx="6625763" cy="1025165"/>
              <a:chOff x="5262352" y="2197803"/>
              <a:chExt cx="6625763" cy="1025165"/>
            </a:xfrm>
          </p:grpSpPr>
          <p:sp>
            <p:nvSpPr>
              <p:cNvPr id="16" name="タイトル 1"/>
              <p:cNvSpPr txBox="1">
                <a:spLocks/>
              </p:cNvSpPr>
              <p:nvPr/>
            </p:nvSpPr>
            <p:spPr>
              <a:xfrm>
                <a:off x="5954169" y="2197803"/>
                <a:ext cx="5933946" cy="1025165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ja-JP" altLang="en-US" sz="4800" spc="-15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安心できる</a:t>
                </a:r>
              </a:p>
            </p:txBody>
          </p:sp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834285">
                <a:off x="5278317" y="2346444"/>
                <a:ext cx="642020" cy="673950"/>
              </a:xfrm>
              <a:prstGeom prst="rect">
                <a:avLst/>
              </a:prstGeom>
            </p:spPr>
          </p:pic>
        </p:grpSp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5767452" y="1860176"/>
              <a:ext cx="183222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あんしん</a:t>
              </a:r>
              <a:endParaRPr lang="en-US" altLang="ja-JP" sz="2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262353" y="3246758"/>
            <a:ext cx="6613335" cy="1410964"/>
            <a:chOff x="5262353" y="3246758"/>
            <a:chExt cx="6613335" cy="141096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62353" y="3293616"/>
              <a:ext cx="6613335" cy="1364106"/>
              <a:chOff x="5262353" y="3293616"/>
              <a:chExt cx="6613335" cy="1364106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5262353" y="3632557"/>
                <a:ext cx="6613335" cy="1025165"/>
                <a:chOff x="5262353" y="3632557"/>
                <a:chExt cx="6613335" cy="1025165"/>
              </a:xfrm>
            </p:grpSpPr>
            <p:sp>
              <p:nvSpPr>
                <p:cNvPr id="17" name="タイトル 1"/>
                <p:cNvSpPr txBox="1">
                  <a:spLocks/>
                </p:cNvSpPr>
                <p:nvPr/>
              </p:nvSpPr>
              <p:spPr>
                <a:xfrm>
                  <a:off x="5941742" y="3632557"/>
                  <a:ext cx="5933946" cy="1025165"/>
                </a:xfrm>
                <a:prstGeom prst="rect">
                  <a:avLst/>
                </a:prstGeom>
                <a:noFill/>
              </p:spPr>
              <p:txBody>
                <a:bodyPr anchor="ctr" anchorCtr="0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kumimoji="1"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ja-JP" altLang="en-US" sz="4800" spc="-150" dirty="0"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考えを整理できる</a:t>
                  </a:r>
                </a:p>
              </p:txBody>
            </p:sp>
            <p:pic>
              <p:nvPicPr>
                <p:cNvPr id="51" name="図 5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834285">
                  <a:off x="5278318" y="3771598"/>
                  <a:ext cx="642020" cy="673950"/>
                </a:xfrm>
                <a:prstGeom prst="rect">
                  <a:avLst/>
                </a:prstGeom>
              </p:spPr>
            </p:pic>
          </p:grpSp>
          <p:sp>
            <p:nvSpPr>
              <p:cNvPr id="24" name="タイトル 1"/>
              <p:cNvSpPr txBox="1">
                <a:spLocks/>
              </p:cNvSpPr>
              <p:nvPr/>
            </p:nvSpPr>
            <p:spPr>
              <a:xfrm>
                <a:off x="7610754" y="3293616"/>
                <a:ext cx="1416744" cy="650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2800" spc="-150" dirty="0" smtClean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せい り</a:t>
                </a:r>
                <a:endPara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28" name="タイトル 1"/>
            <p:cNvSpPr txBox="1">
              <a:spLocks/>
            </p:cNvSpPr>
            <p:nvPr/>
          </p:nvSpPr>
          <p:spPr>
            <a:xfrm>
              <a:off x="5640636" y="3246758"/>
              <a:ext cx="14153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かんが</a:t>
              </a:r>
              <a:endParaRPr lang="en-US" altLang="ja-JP" sz="2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262354" y="4721665"/>
            <a:ext cx="6625761" cy="1370810"/>
            <a:chOff x="5262354" y="4721665"/>
            <a:chExt cx="6625761" cy="137081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262354" y="4721665"/>
              <a:ext cx="6625761" cy="1370810"/>
              <a:chOff x="5262354" y="4721665"/>
              <a:chExt cx="6625761" cy="1370810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5262354" y="5067310"/>
                <a:ext cx="6625761" cy="1025165"/>
                <a:chOff x="5262354" y="5067310"/>
                <a:chExt cx="6625761" cy="1025165"/>
              </a:xfrm>
            </p:grpSpPr>
            <p:sp>
              <p:nvSpPr>
                <p:cNvPr id="20" name="タイトル 1"/>
                <p:cNvSpPr txBox="1">
                  <a:spLocks/>
                </p:cNvSpPr>
                <p:nvPr/>
              </p:nvSpPr>
              <p:spPr>
                <a:xfrm>
                  <a:off x="5954169" y="5067310"/>
                  <a:ext cx="5933946" cy="1025165"/>
                </a:xfrm>
                <a:prstGeom prst="rect">
                  <a:avLst/>
                </a:prstGeom>
                <a:noFill/>
              </p:spPr>
              <p:txBody>
                <a:bodyPr anchor="ctr" anchorCtr="0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kumimoji="1"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ja-JP" altLang="en-US" sz="4800" spc="-150" dirty="0"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気持ちが軽くなる</a:t>
                  </a:r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834285">
                  <a:off x="5278319" y="5196751"/>
                  <a:ext cx="642020" cy="673950"/>
                </a:xfrm>
                <a:prstGeom prst="rect">
                  <a:avLst/>
                </a:prstGeom>
              </p:spPr>
            </p:pic>
          </p:grpSp>
          <p:sp>
            <p:nvSpPr>
              <p:cNvPr id="25" name="タイトル 1"/>
              <p:cNvSpPr txBox="1">
                <a:spLocks/>
              </p:cNvSpPr>
              <p:nvPr/>
            </p:nvSpPr>
            <p:spPr>
              <a:xfrm>
                <a:off x="8023928" y="4721665"/>
                <a:ext cx="1416744" cy="650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2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かる</a:t>
                </a:r>
              </a:p>
            </p:txBody>
          </p:sp>
        </p:grp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5947750" y="4724065"/>
              <a:ext cx="136745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  <a:r>
                <a:rPr lang="ja-JP" altLang="en-US" sz="2000" spc="-15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spc="-15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</a:t>
              </a:r>
              <a:endParaRPr lang="en-US" altLang="ja-JP" sz="2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39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rcRect l="2759" t="4704" r="2863" b="354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グループ化 1"/>
          <p:cNvGrpSpPr/>
          <p:nvPr/>
        </p:nvGrpSpPr>
        <p:grpSpPr>
          <a:xfrm>
            <a:off x="1647753" y="2057400"/>
            <a:ext cx="8896494" cy="2743200"/>
            <a:chOff x="1647753" y="2057400"/>
            <a:chExt cx="8896494" cy="2743200"/>
          </a:xfrm>
        </p:grpSpPr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1647753" y="2057400"/>
              <a:ext cx="8896494" cy="2743200"/>
            </a:xfrm>
            <a:prstGeom prst="rect">
              <a:avLst/>
            </a:prstGeom>
            <a:noFill/>
            <a:effectLst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相談するときの</a:t>
              </a:r>
              <a:endParaRPr lang="en-US" altLang="ja-JP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ja-JP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3</a:t>
              </a: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つのポイント</a:t>
              </a:r>
            </a:p>
          </p:txBody>
        </p:sp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3536933" y="2115285"/>
              <a:ext cx="213736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853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2046050" y="26544"/>
            <a:ext cx="9475422" cy="2387735"/>
            <a:chOff x="2046050" y="26544"/>
            <a:chExt cx="9475422" cy="2387735"/>
          </a:xfrm>
        </p:grpSpPr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2385188" y="177116"/>
              <a:ext cx="9136284" cy="2237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44000" rIns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身近なしんらいできる人に</a:t>
              </a:r>
              <a:endParaRPr lang="en-US" altLang="ja-JP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　　　　　声をかける</a:t>
              </a:r>
            </a:p>
          </p:txBody>
        </p:sp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2046050" y="26544"/>
              <a:ext cx="231648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みぢか</a:t>
              </a:r>
            </a:p>
          </p:txBody>
        </p:sp>
        <p:sp>
          <p:nvSpPr>
            <p:cNvPr id="37" name="タイトル 1"/>
            <p:cNvSpPr txBox="1">
              <a:spLocks/>
            </p:cNvSpPr>
            <p:nvPr/>
          </p:nvSpPr>
          <p:spPr>
            <a:xfrm>
              <a:off x="8065453" y="26544"/>
              <a:ext cx="132275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ひと</a:t>
              </a:r>
            </a:p>
          </p:txBody>
        </p:sp>
        <p:sp>
          <p:nvSpPr>
            <p:cNvPr id="38" name="タイトル 1"/>
            <p:cNvSpPr txBox="1">
              <a:spLocks/>
            </p:cNvSpPr>
            <p:nvPr/>
          </p:nvSpPr>
          <p:spPr>
            <a:xfrm>
              <a:off x="7498543" y="1027868"/>
              <a:ext cx="132275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こえ</a:t>
              </a:r>
              <a:endParaRPr lang="en-US" altLang="ja-JP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68708" y="113272"/>
            <a:ext cx="2316480" cy="1676699"/>
            <a:chOff x="68708" y="113272"/>
            <a:chExt cx="2316480" cy="1676699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68708" y="408148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１</a:t>
              </a:r>
            </a:p>
          </p:txBody>
        </p:sp>
        <p:sp>
          <p:nvSpPr>
            <p:cNvPr id="15" name="Google Shape;11;p2"/>
            <p:cNvSpPr/>
            <p:nvPr/>
          </p:nvSpPr>
          <p:spPr>
            <a:xfrm>
              <a:off x="388598" y="113272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696901" y="2165381"/>
            <a:ext cx="6676062" cy="4658731"/>
            <a:chOff x="2696901" y="2165381"/>
            <a:chExt cx="6676062" cy="4658731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696901" y="2165381"/>
              <a:ext cx="6676062" cy="4658731"/>
              <a:chOff x="2696901" y="2307621"/>
              <a:chExt cx="6676062" cy="4658731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29267" y="2307621"/>
                <a:ext cx="2484108" cy="2006934"/>
              </a:xfrm>
              <a:prstGeom prst="rect">
                <a:avLst/>
              </a:prstGeom>
            </p:spPr>
          </p:pic>
          <p:sp>
            <p:nvSpPr>
              <p:cNvPr id="28" name="タイトル 1"/>
              <p:cNvSpPr txBox="1">
                <a:spLocks/>
              </p:cNvSpPr>
              <p:nvPr/>
            </p:nvSpPr>
            <p:spPr>
              <a:xfrm>
                <a:off x="2696901" y="4436105"/>
                <a:ext cx="6676062" cy="2530247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担任の先生</a:t>
                </a:r>
                <a:endParaRPr lang="en-US" altLang="ja-JP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pPr algn="ctr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保健室の先生</a:t>
                </a:r>
                <a:endParaRPr lang="en-US" altLang="ja-JP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スクールカウンセラー</a:t>
                </a:r>
              </a:p>
            </p:txBody>
          </p:sp>
          <p:pic>
            <p:nvPicPr>
              <p:cNvPr id="29" name="図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36263" y="2449170"/>
                <a:ext cx="1516106" cy="1741154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59517" y="2449170"/>
                <a:ext cx="1593306" cy="1717786"/>
              </a:xfrm>
              <a:prstGeom prst="rect">
                <a:avLst/>
              </a:prstGeom>
            </p:spPr>
          </p:pic>
        </p:grpSp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4282416" y="4857539"/>
              <a:ext cx="1823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ほけんしつ</a:t>
              </a:r>
              <a:endParaRPr lang="ja-JP" altLang="en-US" sz="24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3" name="タイトル 1"/>
            <p:cNvSpPr txBox="1">
              <a:spLocks/>
            </p:cNvSpPr>
            <p:nvPr/>
          </p:nvSpPr>
          <p:spPr>
            <a:xfrm>
              <a:off x="4282416" y="3921098"/>
              <a:ext cx="1823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たんにん</a:t>
              </a:r>
              <a:endParaRPr lang="ja-JP" altLang="en-US" sz="24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9" name="タイトル 1"/>
            <p:cNvSpPr txBox="1">
              <a:spLocks/>
            </p:cNvSpPr>
            <p:nvPr/>
          </p:nvSpPr>
          <p:spPr>
            <a:xfrm>
              <a:off x="5992048" y="3921098"/>
              <a:ext cx="1823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せんせい</a:t>
              </a:r>
              <a:endParaRPr lang="ja-JP" altLang="en-US" sz="24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2" name="タイトル 1"/>
            <p:cNvSpPr txBox="1">
              <a:spLocks/>
            </p:cNvSpPr>
            <p:nvPr/>
          </p:nvSpPr>
          <p:spPr>
            <a:xfrm>
              <a:off x="6316454" y="4857539"/>
              <a:ext cx="1823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せんせい</a:t>
              </a:r>
              <a:endParaRPr lang="ja-JP" altLang="en-US" sz="24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-251608" y="2165381"/>
            <a:ext cx="4041344" cy="3007070"/>
            <a:chOff x="-251608" y="2165381"/>
            <a:chExt cx="4041344" cy="300707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-251608" y="2165381"/>
              <a:ext cx="4041344" cy="3007070"/>
              <a:chOff x="-251608" y="2307621"/>
              <a:chExt cx="4041344" cy="3007070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9713" y="2442764"/>
                <a:ext cx="2021390" cy="1741154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97864" y="2398099"/>
                <a:ext cx="1243680" cy="1729308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60600" y="2307621"/>
                <a:ext cx="1625756" cy="1910264"/>
              </a:xfrm>
              <a:prstGeom prst="rect">
                <a:avLst/>
              </a:prstGeom>
            </p:spPr>
          </p:pic>
          <p:sp>
            <p:nvSpPr>
              <p:cNvPr id="27" name="タイトル 1"/>
              <p:cNvSpPr txBox="1">
                <a:spLocks/>
              </p:cNvSpPr>
              <p:nvPr/>
            </p:nvSpPr>
            <p:spPr>
              <a:xfrm>
                <a:off x="-251608" y="4284459"/>
                <a:ext cx="4041344" cy="1030232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おうちの人</a:t>
                </a:r>
              </a:p>
            </p:txBody>
          </p:sp>
        </p:grpSp>
        <p:sp>
          <p:nvSpPr>
            <p:cNvPr id="40" name="タイトル 1"/>
            <p:cNvSpPr txBox="1">
              <a:spLocks/>
            </p:cNvSpPr>
            <p:nvPr/>
          </p:nvSpPr>
          <p:spPr>
            <a:xfrm>
              <a:off x="2469879" y="3893255"/>
              <a:ext cx="97202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ひと</a:t>
              </a:r>
              <a:endParaRPr lang="ja-JP" altLang="en-US" sz="24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589584" y="2121258"/>
            <a:ext cx="3064670" cy="3096913"/>
            <a:chOff x="8589584" y="2121258"/>
            <a:chExt cx="3064670" cy="309691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589584" y="2121258"/>
              <a:ext cx="3064670" cy="3096913"/>
              <a:chOff x="8589584" y="2263498"/>
              <a:chExt cx="3064670" cy="3096913"/>
            </a:xfrm>
          </p:grpSpPr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78233" y="2263498"/>
                <a:ext cx="2130722" cy="1986664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89584" y="2302707"/>
                <a:ext cx="1735733" cy="1802092"/>
              </a:xfrm>
              <a:prstGeom prst="rect">
                <a:avLst/>
              </a:prstGeom>
            </p:spPr>
          </p:pic>
          <p:sp>
            <p:nvSpPr>
              <p:cNvPr id="31" name="タイトル 1"/>
              <p:cNvSpPr txBox="1">
                <a:spLocks/>
              </p:cNvSpPr>
              <p:nvPr/>
            </p:nvSpPr>
            <p:spPr>
              <a:xfrm>
                <a:off x="8757308" y="4330179"/>
                <a:ext cx="2896946" cy="1030232"/>
              </a:xfrm>
              <a:prstGeom prst="rect">
                <a:avLst/>
              </a:prstGeom>
              <a:noFill/>
            </p:spPr>
            <p:txBody>
              <a:bodyPr anchor="ctr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友だち</a:t>
                </a:r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143594" y="2302707"/>
                <a:ext cx="1510660" cy="1802092"/>
              </a:xfrm>
              <a:prstGeom prst="rect">
                <a:avLst/>
              </a:prstGeom>
            </p:spPr>
          </p:pic>
        </p:grpSp>
        <p:sp>
          <p:nvSpPr>
            <p:cNvPr id="41" name="タイトル 1"/>
            <p:cNvSpPr txBox="1">
              <a:spLocks/>
            </p:cNvSpPr>
            <p:nvPr/>
          </p:nvSpPr>
          <p:spPr>
            <a:xfrm>
              <a:off x="9156923" y="3921098"/>
              <a:ext cx="946992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とも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487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1186905" y="285372"/>
            <a:ext cx="9994295" cy="1259475"/>
            <a:chOff x="1186905" y="285372"/>
            <a:chExt cx="9994295" cy="1259475"/>
          </a:xfrm>
        </p:grpSpPr>
        <p:sp>
          <p:nvSpPr>
            <p:cNvPr id="2" name="正方形/長方形 1"/>
            <p:cNvSpPr/>
            <p:nvPr/>
          </p:nvSpPr>
          <p:spPr>
            <a:xfrm>
              <a:off x="1233130" y="713850"/>
              <a:ext cx="97257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j-cs"/>
                </a:rPr>
                <a:t>家庭や学校以外で、相談できる場所</a:t>
              </a:r>
            </a:p>
          </p:txBody>
        </p:sp>
        <p:sp>
          <p:nvSpPr>
            <p:cNvPr id="26" name="タイトル 1"/>
            <p:cNvSpPr txBox="1">
              <a:spLocks/>
            </p:cNvSpPr>
            <p:nvPr/>
          </p:nvSpPr>
          <p:spPr>
            <a:xfrm>
              <a:off x="1186905" y="285372"/>
              <a:ext cx="160900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かてい</a:t>
              </a:r>
            </a:p>
          </p:txBody>
        </p:sp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2685866" y="285372"/>
              <a:ext cx="3216732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がっこう いがい</a:t>
              </a:r>
            </a:p>
          </p:txBody>
        </p:sp>
        <p:sp>
          <p:nvSpPr>
            <p:cNvPr id="28" name="タイトル 1"/>
            <p:cNvSpPr txBox="1">
              <a:spLocks/>
            </p:cNvSpPr>
            <p:nvPr/>
          </p:nvSpPr>
          <p:spPr>
            <a:xfrm>
              <a:off x="6330476" y="285372"/>
              <a:ext cx="1909284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9271916" y="285372"/>
              <a:ext cx="1909284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ばしょ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713070" y="2193758"/>
            <a:ext cx="3188370" cy="3294346"/>
            <a:chOff x="713070" y="2193758"/>
            <a:chExt cx="3188370" cy="329434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945092" y="2193758"/>
              <a:ext cx="2569934" cy="3294346"/>
              <a:chOff x="945092" y="2193758"/>
              <a:chExt cx="2569934" cy="3294346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89901" y="2193758"/>
                <a:ext cx="2280316" cy="2126144"/>
              </a:xfrm>
              <a:prstGeom prst="rect">
                <a:avLst/>
              </a:prstGeom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945092" y="4657107"/>
                <a:ext cx="256993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rPr>
                  <a:t>電話相談</a:t>
                </a:r>
              </a:p>
            </p:txBody>
          </p:sp>
          <p:sp>
            <p:nvSpPr>
              <p:cNvPr id="23" name="Google Shape;7189;p68"/>
              <p:cNvSpPr/>
              <p:nvPr/>
            </p:nvSpPr>
            <p:spPr>
              <a:xfrm>
                <a:off x="1687653" y="2700570"/>
                <a:ext cx="1108258" cy="1102304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658" extrusionOk="0">
                    <a:moveTo>
                      <a:pt x="6144" y="2773"/>
                    </a:moveTo>
                    <a:cubicBezTo>
                      <a:pt x="7467" y="2868"/>
                      <a:pt x="8570" y="3813"/>
                      <a:pt x="8885" y="5042"/>
                    </a:cubicBezTo>
                    <a:cubicBezTo>
                      <a:pt x="8917" y="5231"/>
                      <a:pt x="8791" y="5388"/>
                      <a:pt x="8633" y="5483"/>
                    </a:cubicBezTo>
                    <a:cubicBezTo>
                      <a:pt x="8613" y="5486"/>
                      <a:pt x="8594" y="5487"/>
                      <a:pt x="8575" y="5487"/>
                    </a:cubicBezTo>
                    <a:cubicBezTo>
                      <a:pt x="8412" y="5487"/>
                      <a:pt x="8277" y="5372"/>
                      <a:pt x="8192" y="5231"/>
                    </a:cubicBezTo>
                    <a:cubicBezTo>
                      <a:pt x="7972" y="4254"/>
                      <a:pt x="7089" y="3561"/>
                      <a:pt x="6113" y="3466"/>
                    </a:cubicBezTo>
                    <a:cubicBezTo>
                      <a:pt x="5924" y="3466"/>
                      <a:pt x="5798" y="3277"/>
                      <a:pt x="5798" y="3120"/>
                    </a:cubicBezTo>
                    <a:cubicBezTo>
                      <a:pt x="5798" y="2868"/>
                      <a:pt x="5955" y="2773"/>
                      <a:pt x="6144" y="2773"/>
                    </a:cubicBezTo>
                    <a:close/>
                    <a:moveTo>
                      <a:pt x="6222" y="1414"/>
                    </a:moveTo>
                    <a:cubicBezTo>
                      <a:pt x="6238" y="1414"/>
                      <a:pt x="6254" y="1416"/>
                      <a:pt x="6270" y="1418"/>
                    </a:cubicBezTo>
                    <a:cubicBezTo>
                      <a:pt x="8161" y="1576"/>
                      <a:pt x="9862" y="2962"/>
                      <a:pt x="10240" y="5136"/>
                    </a:cubicBezTo>
                    <a:cubicBezTo>
                      <a:pt x="10303" y="5325"/>
                      <a:pt x="10177" y="5483"/>
                      <a:pt x="9988" y="5514"/>
                    </a:cubicBezTo>
                    <a:cubicBezTo>
                      <a:pt x="9960" y="5518"/>
                      <a:pt x="9934" y="5520"/>
                      <a:pt x="9908" y="5520"/>
                    </a:cubicBezTo>
                    <a:cubicBezTo>
                      <a:pt x="9730" y="5520"/>
                      <a:pt x="9606" y="5424"/>
                      <a:pt x="9578" y="5231"/>
                    </a:cubicBezTo>
                    <a:cubicBezTo>
                      <a:pt x="9263" y="3466"/>
                      <a:pt x="7846" y="2238"/>
                      <a:pt x="6239" y="2143"/>
                    </a:cubicBezTo>
                    <a:cubicBezTo>
                      <a:pt x="6050" y="2143"/>
                      <a:pt x="5924" y="1923"/>
                      <a:pt x="5924" y="1765"/>
                    </a:cubicBezTo>
                    <a:cubicBezTo>
                      <a:pt x="5924" y="1563"/>
                      <a:pt x="6055" y="1414"/>
                      <a:pt x="6222" y="1414"/>
                    </a:cubicBezTo>
                    <a:close/>
                    <a:moveTo>
                      <a:pt x="5907" y="4124"/>
                    </a:moveTo>
                    <a:cubicBezTo>
                      <a:pt x="5923" y="4124"/>
                      <a:pt x="5939" y="4125"/>
                      <a:pt x="5955" y="4128"/>
                    </a:cubicBezTo>
                    <a:cubicBezTo>
                      <a:pt x="6680" y="4191"/>
                      <a:pt x="7247" y="4663"/>
                      <a:pt x="7499" y="5325"/>
                    </a:cubicBezTo>
                    <a:cubicBezTo>
                      <a:pt x="7530" y="5514"/>
                      <a:pt x="7467" y="5672"/>
                      <a:pt x="7247" y="5766"/>
                    </a:cubicBezTo>
                    <a:cubicBezTo>
                      <a:pt x="7223" y="5770"/>
                      <a:pt x="7199" y="5772"/>
                      <a:pt x="7177" y="5772"/>
                    </a:cubicBezTo>
                    <a:cubicBezTo>
                      <a:pt x="7019" y="5772"/>
                      <a:pt x="6892" y="5679"/>
                      <a:pt x="6837" y="5514"/>
                    </a:cubicBezTo>
                    <a:cubicBezTo>
                      <a:pt x="6711" y="5136"/>
                      <a:pt x="6365" y="4852"/>
                      <a:pt x="5924" y="4821"/>
                    </a:cubicBezTo>
                    <a:cubicBezTo>
                      <a:pt x="5735" y="4821"/>
                      <a:pt x="5609" y="4663"/>
                      <a:pt x="5609" y="4443"/>
                    </a:cubicBezTo>
                    <a:cubicBezTo>
                      <a:pt x="5609" y="4270"/>
                      <a:pt x="5740" y="4124"/>
                      <a:pt x="5907" y="4124"/>
                    </a:cubicBezTo>
                    <a:close/>
                    <a:moveTo>
                      <a:pt x="3385" y="3199"/>
                    </a:moveTo>
                    <a:cubicBezTo>
                      <a:pt x="3455" y="3199"/>
                      <a:pt x="3527" y="3225"/>
                      <a:pt x="3592" y="3277"/>
                    </a:cubicBezTo>
                    <a:lnTo>
                      <a:pt x="4695" y="4096"/>
                    </a:lnTo>
                    <a:cubicBezTo>
                      <a:pt x="4853" y="4222"/>
                      <a:pt x="4884" y="4411"/>
                      <a:pt x="4790" y="4569"/>
                    </a:cubicBezTo>
                    <a:lnTo>
                      <a:pt x="4159" y="5388"/>
                    </a:lnTo>
                    <a:lnTo>
                      <a:pt x="6869" y="7436"/>
                    </a:lnTo>
                    <a:lnTo>
                      <a:pt x="7499" y="6617"/>
                    </a:lnTo>
                    <a:cubicBezTo>
                      <a:pt x="7572" y="6525"/>
                      <a:pt x="7667" y="6476"/>
                      <a:pt x="7765" y="6476"/>
                    </a:cubicBezTo>
                    <a:cubicBezTo>
                      <a:pt x="7835" y="6476"/>
                      <a:pt x="7906" y="6501"/>
                      <a:pt x="7972" y="6554"/>
                    </a:cubicBezTo>
                    <a:lnTo>
                      <a:pt x="9074" y="7373"/>
                    </a:lnTo>
                    <a:cubicBezTo>
                      <a:pt x="9232" y="7499"/>
                      <a:pt x="9263" y="7688"/>
                      <a:pt x="9137" y="7845"/>
                    </a:cubicBezTo>
                    <a:lnTo>
                      <a:pt x="8507" y="8665"/>
                    </a:lnTo>
                    <a:cubicBezTo>
                      <a:pt x="8225" y="9022"/>
                      <a:pt x="7819" y="9211"/>
                      <a:pt x="7403" y="9211"/>
                    </a:cubicBezTo>
                    <a:cubicBezTo>
                      <a:pt x="7123" y="9211"/>
                      <a:pt x="6839" y="9126"/>
                      <a:pt x="6585" y="8948"/>
                    </a:cubicBezTo>
                    <a:lnTo>
                      <a:pt x="2773" y="6081"/>
                    </a:lnTo>
                    <a:cubicBezTo>
                      <a:pt x="2143" y="5672"/>
                      <a:pt x="2017" y="4821"/>
                      <a:pt x="2490" y="4191"/>
                    </a:cubicBezTo>
                    <a:lnTo>
                      <a:pt x="3120" y="3340"/>
                    </a:lnTo>
                    <a:cubicBezTo>
                      <a:pt x="3193" y="3248"/>
                      <a:pt x="3288" y="3199"/>
                      <a:pt x="3385" y="3199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1" y="2647"/>
                      <a:pt x="1" y="5829"/>
                    </a:cubicBezTo>
                    <a:cubicBezTo>
                      <a:pt x="64" y="9011"/>
                      <a:pt x="2647" y="11658"/>
                      <a:pt x="5892" y="11658"/>
                    </a:cubicBezTo>
                    <a:cubicBezTo>
                      <a:pt x="6900" y="11658"/>
                      <a:pt x="7940" y="11374"/>
                      <a:pt x="8822" y="10838"/>
                    </a:cubicBezTo>
                    <a:lnTo>
                      <a:pt x="11248" y="11626"/>
                    </a:lnTo>
                    <a:cubicBezTo>
                      <a:pt x="11272" y="11634"/>
                      <a:pt x="11299" y="11638"/>
                      <a:pt x="11329" y="11638"/>
                    </a:cubicBezTo>
                    <a:cubicBezTo>
                      <a:pt x="11417" y="11638"/>
                      <a:pt x="11524" y="11602"/>
                      <a:pt x="11595" y="11531"/>
                    </a:cubicBezTo>
                    <a:cubicBezTo>
                      <a:pt x="11658" y="11468"/>
                      <a:pt x="11721" y="11311"/>
                      <a:pt x="11658" y="11185"/>
                    </a:cubicBezTo>
                    <a:lnTo>
                      <a:pt x="10838" y="8791"/>
                    </a:lnTo>
                    <a:cubicBezTo>
                      <a:pt x="11406" y="7877"/>
                      <a:pt x="11658" y="6869"/>
                      <a:pt x="11658" y="5829"/>
                    </a:cubicBezTo>
                    <a:cubicBezTo>
                      <a:pt x="11658" y="2647"/>
                      <a:pt x="9043" y="1"/>
                      <a:pt x="58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タイトル 1"/>
            <p:cNvSpPr txBox="1">
              <a:spLocks/>
            </p:cNvSpPr>
            <p:nvPr/>
          </p:nvSpPr>
          <p:spPr>
            <a:xfrm>
              <a:off x="713070" y="4208238"/>
              <a:ext cx="318837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でんわ そうだん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317497" y="2207623"/>
            <a:ext cx="3555264" cy="3280481"/>
            <a:chOff x="4317497" y="2207623"/>
            <a:chExt cx="3555264" cy="328048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317497" y="2207623"/>
              <a:ext cx="3166251" cy="3280481"/>
              <a:chOff x="4317497" y="2207623"/>
              <a:chExt cx="3166251" cy="3280481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4317497" y="4657107"/>
                <a:ext cx="31662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rPr>
                  <a:t>メール相談</a:t>
                </a: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0949" y="2207623"/>
                <a:ext cx="2250576" cy="2098414"/>
              </a:xfrm>
              <a:prstGeom prst="rect">
                <a:avLst/>
              </a:prstGeom>
            </p:spPr>
          </p:pic>
          <p:grpSp>
            <p:nvGrpSpPr>
              <p:cNvPr id="3" name="グループ化 2"/>
              <p:cNvGrpSpPr/>
              <p:nvPr/>
            </p:nvGrpSpPr>
            <p:grpSpPr>
              <a:xfrm>
                <a:off x="5377839" y="2695626"/>
                <a:ext cx="1210530" cy="1165806"/>
                <a:chOff x="5330946" y="2650466"/>
                <a:chExt cx="1304316" cy="1256126"/>
              </a:xfrm>
            </p:grpSpPr>
            <p:grpSp>
              <p:nvGrpSpPr>
                <p:cNvPr id="11" name="Google Shape;604;p40"/>
                <p:cNvGrpSpPr/>
                <p:nvPr/>
              </p:nvGrpSpPr>
              <p:grpSpPr>
                <a:xfrm>
                  <a:off x="5330946" y="2650466"/>
                  <a:ext cx="1304316" cy="1256126"/>
                  <a:chOff x="2583325" y="2972875"/>
                  <a:chExt cx="462850" cy="445750"/>
                </a:xfrm>
              </p:grpSpPr>
              <p:sp>
                <p:nvSpPr>
                  <p:cNvPr id="12" name="Google Shape;605;p40"/>
                  <p:cNvSpPr/>
                  <p:nvPr/>
                </p:nvSpPr>
                <p:spPr>
                  <a:xfrm>
                    <a:off x="2701775" y="3323350"/>
                    <a:ext cx="225950" cy="9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8" h="3811" extrusionOk="0">
                        <a:moveTo>
                          <a:pt x="2956" y="1"/>
                        </a:moveTo>
                        <a:lnTo>
                          <a:pt x="2956" y="2956"/>
                        </a:lnTo>
                        <a:lnTo>
                          <a:pt x="685" y="2956"/>
                        </a:lnTo>
                        <a:lnTo>
                          <a:pt x="514" y="3005"/>
                        </a:lnTo>
                        <a:lnTo>
                          <a:pt x="367" y="3103"/>
                        </a:lnTo>
                        <a:lnTo>
                          <a:pt x="245" y="3200"/>
                        </a:lnTo>
                        <a:lnTo>
                          <a:pt x="147" y="3322"/>
                        </a:lnTo>
                        <a:lnTo>
                          <a:pt x="50" y="3469"/>
                        </a:lnTo>
                        <a:lnTo>
                          <a:pt x="1" y="3640"/>
                        </a:lnTo>
                        <a:lnTo>
                          <a:pt x="1" y="3811"/>
                        </a:lnTo>
                        <a:lnTo>
                          <a:pt x="9037" y="3811"/>
                        </a:lnTo>
                        <a:lnTo>
                          <a:pt x="9037" y="3640"/>
                        </a:lnTo>
                        <a:lnTo>
                          <a:pt x="8988" y="3469"/>
                        </a:lnTo>
                        <a:lnTo>
                          <a:pt x="8891" y="3322"/>
                        </a:lnTo>
                        <a:lnTo>
                          <a:pt x="8793" y="3200"/>
                        </a:lnTo>
                        <a:lnTo>
                          <a:pt x="8671" y="3103"/>
                        </a:lnTo>
                        <a:lnTo>
                          <a:pt x="8524" y="3005"/>
                        </a:lnTo>
                        <a:lnTo>
                          <a:pt x="8353" y="2956"/>
                        </a:lnTo>
                        <a:lnTo>
                          <a:pt x="6082" y="2956"/>
                        </a:lnTo>
                        <a:lnTo>
                          <a:pt x="60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606;p40"/>
                  <p:cNvSpPr/>
                  <p:nvPr/>
                </p:nvSpPr>
                <p:spPr>
                  <a:xfrm>
                    <a:off x="2583325" y="2972875"/>
                    <a:ext cx="462850" cy="33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14" h="13483" extrusionOk="0">
                        <a:moveTo>
                          <a:pt x="17048" y="1466"/>
                        </a:moveTo>
                        <a:lnTo>
                          <a:pt x="17048" y="12017"/>
                        </a:lnTo>
                        <a:lnTo>
                          <a:pt x="1466" y="12017"/>
                        </a:lnTo>
                        <a:lnTo>
                          <a:pt x="1466" y="1466"/>
                        </a:lnTo>
                        <a:close/>
                        <a:moveTo>
                          <a:pt x="391" y="1"/>
                        </a:moveTo>
                        <a:lnTo>
                          <a:pt x="318" y="50"/>
                        </a:lnTo>
                        <a:lnTo>
                          <a:pt x="220" y="74"/>
                        </a:lnTo>
                        <a:lnTo>
                          <a:pt x="147" y="148"/>
                        </a:lnTo>
                        <a:lnTo>
                          <a:pt x="98" y="221"/>
                        </a:lnTo>
                        <a:lnTo>
                          <a:pt x="49" y="294"/>
                        </a:lnTo>
                        <a:lnTo>
                          <a:pt x="25" y="392"/>
                        </a:lnTo>
                        <a:lnTo>
                          <a:pt x="1" y="489"/>
                        </a:lnTo>
                        <a:lnTo>
                          <a:pt x="1" y="12994"/>
                        </a:lnTo>
                        <a:lnTo>
                          <a:pt x="25" y="13092"/>
                        </a:lnTo>
                        <a:lnTo>
                          <a:pt x="49" y="13189"/>
                        </a:lnTo>
                        <a:lnTo>
                          <a:pt x="98" y="13263"/>
                        </a:lnTo>
                        <a:lnTo>
                          <a:pt x="147" y="13336"/>
                        </a:lnTo>
                        <a:lnTo>
                          <a:pt x="220" y="13409"/>
                        </a:lnTo>
                        <a:lnTo>
                          <a:pt x="318" y="13434"/>
                        </a:lnTo>
                        <a:lnTo>
                          <a:pt x="391" y="13483"/>
                        </a:lnTo>
                        <a:lnTo>
                          <a:pt x="18123" y="13483"/>
                        </a:lnTo>
                        <a:lnTo>
                          <a:pt x="18196" y="13434"/>
                        </a:lnTo>
                        <a:lnTo>
                          <a:pt x="18293" y="13409"/>
                        </a:lnTo>
                        <a:lnTo>
                          <a:pt x="18367" y="13336"/>
                        </a:lnTo>
                        <a:lnTo>
                          <a:pt x="18416" y="13263"/>
                        </a:lnTo>
                        <a:lnTo>
                          <a:pt x="18464" y="13189"/>
                        </a:lnTo>
                        <a:lnTo>
                          <a:pt x="18489" y="13092"/>
                        </a:lnTo>
                        <a:lnTo>
                          <a:pt x="18513" y="12994"/>
                        </a:lnTo>
                        <a:lnTo>
                          <a:pt x="18513" y="489"/>
                        </a:lnTo>
                        <a:lnTo>
                          <a:pt x="18489" y="392"/>
                        </a:lnTo>
                        <a:lnTo>
                          <a:pt x="18464" y="294"/>
                        </a:lnTo>
                        <a:lnTo>
                          <a:pt x="18416" y="221"/>
                        </a:lnTo>
                        <a:lnTo>
                          <a:pt x="18367" y="148"/>
                        </a:lnTo>
                        <a:lnTo>
                          <a:pt x="18293" y="74"/>
                        </a:lnTo>
                        <a:lnTo>
                          <a:pt x="18196" y="50"/>
                        </a:lnTo>
                        <a:lnTo>
                          <a:pt x="1812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" name="Google Shape;535;p40"/>
                <p:cNvGrpSpPr/>
                <p:nvPr/>
              </p:nvGrpSpPr>
              <p:grpSpPr>
                <a:xfrm>
                  <a:off x="5664739" y="2799370"/>
                  <a:ext cx="636730" cy="623388"/>
                  <a:chOff x="1233350" y="1619250"/>
                  <a:chExt cx="466500" cy="456725"/>
                </a:xfrm>
              </p:grpSpPr>
              <p:sp>
                <p:nvSpPr>
                  <p:cNvPr id="15" name="Google Shape;536;p40"/>
                  <p:cNvSpPr/>
                  <p:nvPr/>
                </p:nvSpPr>
                <p:spPr>
                  <a:xfrm>
                    <a:off x="1233350" y="1619250"/>
                    <a:ext cx="466500" cy="45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60" h="18269" extrusionOk="0">
                        <a:moveTo>
                          <a:pt x="14923" y="5080"/>
                        </a:moveTo>
                        <a:lnTo>
                          <a:pt x="14923" y="9037"/>
                        </a:lnTo>
                        <a:lnTo>
                          <a:pt x="17316" y="7913"/>
                        </a:lnTo>
                        <a:lnTo>
                          <a:pt x="9476" y="13579"/>
                        </a:lnTo>
                        <a:lnTo>
                          <a:pt x="9403" y="13604"/>
                        </a:lnTo>
                        <a:lnTo>
                          <a:pt x="9330" y="13628"/>
                        </a:lnTo>
                        <a:lnTo>
                          <a:pt x="9257" y="13604"/>
                        </a:lnTo>
                        <a:lnTo>
                          <a:pt x="9183" y="13579"/>
                        </a:lnTo>
                        <a:lnTo>
                          <a:pt x="1344" y="7913"/>
                        </a:lnTo>
                        <a:lnTo>
                          <a:pt x="3737" y="9037"/>
                        </a:lnTo>
                        <a:lnTo>
                          <a:pt x="3737" y="5080"/>
                        </a:lnTo>
                        <a:close/>
                        <a:moveTo>
                          <a:pt x="9330" y="0"/>
                        </a:moveTo>
                        <a:lnTo>
                          <a:pt x="0" y="6741"/>
                        </a:lnTo>
                        <a:lnTo>
                          <a:pt x="0" y="17780"/>
                        </a:lnTo>
                        <a:lnTo>
                          <a:pt x="0" y="17853"/>
                        </a:lnTo>
                        <a:lnTo>
                          <a:pt x="5129" y="14165"/>
                        </a:lnTo>
                        <a:lnTo>
                          <a:pt x="5227" y="14117"/>
                        </a:lnTo>
                        <a:lnTo>
                          <a:pt x="5325" y="14117"/>
                        </a:lnTo>
                        <a:lnTo>
                          <a:pt x="5398" y="14141"/>
                        </a:lnTo>
                        <a:lnTo>
                          <a:pt x="5471" y="14214"/>
                        </a:lnTo>
                        <a:lnTo>
                          <a:pt x="5520" y="14312"/>
                        </a:lnTo>
                        <a:lnTo>
                          <a:pt x="5520" y="14385"/>
                        </a:lnTo>
                        <a:lnTo>
                          <a:pt x="5471" y="14483"/>
                        </a:lnTo>
                        <a:lnTo>
                          <a:pt x="5422" y="14556"/>
                        </a:lnTo>
                        <a:lnTo>
                          <a:pt x="318" y="18244"/>
                        </a:lnTo>
                        <a:lnTo>
                          <a:pt x="416" y="18244"/>
                        </a:lnTo>
                        <a:lnTo>
                          <a:pt x="489" y="18268"/>
                        </a:lnTo>
                        <a:lnTo>
                          <a:pt x="18171" y="18268"/>
                        </a:lnTo>
                        <a:lnTo>
                          <a:pt x="18244" y="18244"/>
                        </a:lnTo>
                        <a:lnTo>
                          <a:pt x="18342" y="18244"/>
                        </a:lnTo>
                        <a:lnTo>
                          <a:pt x="13238" y="14556"/>
                        </a:lnTo>
                        <a:lnTo>
                          <a:pt x="13189" y="14483"/>
                        </a:lnTo>
                        <a:lnTo>
                          <a:pt x="13140" y="14385"/>
                        </a:lnTo>
                        <a:lnTo>
                          <a:pt x="13140" y="14312"/>
                        </a:lnTo>
                        <a:lnTo>
                          <a:pt x="13189" y="14214"/>
                        </a:lnTo>
                        <a:lnTo>
                          <a:pt x="13262" y="14141"/>
                        </a:lnTo>
                        <a:lnTo>
                          <a:pt x="13335" y="14117"/>
                        </a:lnTo>
                        <a:lnTo>
                          <a:pt x="13433" y="14117"/>
                        </a:lnTo>
                        <a:lnTo>
                          <a:pt x="13531" y="14165"/>
                        </a:lnTo>
                        <a:lnTo>
                          <a:pt x="18660" y="17853"/>
                        </a:lnTo>
                        <a:lnTo>
                          <a:pt x="18660" y="17780"/>
                        </a:lnTo>
                        <a:lnTo>
                          <a:pt x="18660" y="6741"/>
                        </a:lnTo>
                        <a:lnTo>
                          <a:pt x="933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537;p40"/>
                  <p:cNvSpPr/>
                  <p:nvPr/>
                </p:nvSpPr>
                <p:spPr>
                  <a:xfrm>
                    <a:off x="1382325" y="1792025"/>
                    <a:ext cx="168550" cy="12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2" h="490" extrusionOk="0">
                        <a:moveTo>
                          <a:pt x="147" y="1"/>
                        </a:moveTo>
                        <a:lnTo>
                          <a:pt x="74" y="74"/>
                        </a:lnTo>
                        <a:lnTo>
                          <a:pt x="25" y="147"/>
                        </a:lnTo>
                        <a:lnTo>
                          <a:pt x="1" y="245"/>
                        </a:lnTo>
                        <a:lnTo>
                          <a:pt x="25" y="343"/>
                        </a:lnTo>
                        <a:lnTo>
                          <a:pt x="74" y="416"/>
                        </a:lnTo>
                        <a:lnTo>
                          <a:pt x="147" y="465"/>
                        </a:lnTo>
                        <a:lnTo>
                          <a:pt x="245" y="489"/>
                        </a:lnTo>
                        <a:lnTo>
                          <a:pt x="6497" y="489"/>
                        </a:lnTo>
                        <a:lnTo>
                          <a:pt x="6595" y="465"/>
                        </a:lnTo>
                        <a:lnTo>
                          <a:pt x="6668" y="416"/>
                        </a:lnTo>
                        <a:lnTo>
                          <a:pt x="6717" y="343"/>
                        </a:lnTo>
                        <a:lnTo>
                          <a:pt x="6741" y="245"/>
                        </a:lnTo>
                        <a:lnTo>
                          <a:pt x="6717" y="147"/>
                        </a:lnTo>
                        <a:lnTo>
                          <a:pt x="6668" y="74"/>
                        </a:lnTo>
                        <a:lnTo>
                          <a:pt x="659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538;p40"/>
                  <p:cNvSpPr/>
                  <p:nvPr/>
                </p:nvSpPr>
                <p:spPr>
                  <a:xfrm>
                    <a:off x="1382325" y="1825000"/>
                    <a:ext cx="168550" cy="12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2" h="490" extrusionOk="0">
                        <a:moveTo>
                          <a:pt x="245" y="1"/>
                        </a:moveTo>
                        <a:lnTo>
                          <a:pt x="147" y="25"/>
                        </a:lnTo>
                        <a:lnTo>
                          <a:pt x="74" y="74"/>
                        </a:lnTo>
                        <a:lnTo>
                          <a:pt x="25" y="147"/>
                        </a:lnTo>
                        <a:lnTo>
                          <a:pt x="1" y="245"/>
                        </a:lnTo>
                        <a:lnTo>
                          <a:pt x="25" y="343"/>
                        </a:lnTo>
                        <a:lnTo>
                          <a:pt x="74" y="416"/>
                        </a:lnTo>
                        <a:lnTo>
                          <a:pt x="147" y="465"/>
                        </a:lnTo>
                        <a:lnTo>
                          <a:pt x="245" y="489"/>
                        </a:lnTo>
                        <a:lnTo>
                          <a:pt x="6497" y="489"/>
                        </a:lnTo>
                        <a:lnTo>
                          <a:pt x="6595" y="465"/>
                        </a:lnTo>
                        <a:lnTo>
                          <a:pt x="6668" y="416"/>
                        </a:lnTo>
                        <a:lnTo>
                          <a:pt x="6717" y="343"/>
                        </a:lnTo>
                        <a:lnTo>
                          <a:pt x="6741" y="245"/>
                        </a:lnTo>
                        <a:lnTo>
                          <a:pt x="6717" y="147"/>
                        </a:lnTo>
                        <a:lnTo>
                          <a:pt x="6668" y="74"/>
                        </a:lnTo>
                        <a:lnTo>
                          <a:pt x="6595" y="25"/>
                        </a:lnTo>
                        <a:lnTo>
                          <a:pt x="6497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539;p40"/>
                  <p:cNvSpPr/>
                  <p:nvPr/>
                </p:nvSpPr>
                <p:spPr>
                  <a:xfrm>
                    <a:off x="1382325" y="1858575"/>
                    <a:ext cx="70850" cy="12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" h="490" extrusionOk="0">
                        <a:moveTo>
                          <a:pt x="245" y="1"/>
                        </a:moveTo>
                        <a:lnTo>
                          <a:pt x="147" y="25"/>
                        </a:lnTo>
                        <a:lnTo>
                          <a:pt x="74" y="74"/>
                        </a:lnTo>
                        <a:lnTo>
                          <a:pt x="25" y="147"/>
                        </a:lnTo>
                        <a:lnTo>
                          <a:pt x="1" y="245"/>
                        </a:lnTo>
                        <a:lnTo>
                          <a:pt x="25" y="343"/>
                        </a:lnTo>
                        <a:lnTo>
                          <a:pt x="74" y="416"/>
                        </a:lnTo>
                        <a:lnTo>
                          <a:pt x="147" y="465"/>
                        </a:lnTo>
                        <a:lnTo>
                          <a:pt x="245" y="489"/>
                        </a:lnTo>
                        <a:lnTo>
                          <a:pt x="2589" y="489"/>
                        </a:lnTo>
                        <a:lnTo>
                          <a:pt x="2687" y="465"/>
                        </a:lnTo>
                        <a:lnTo>
                          <a:pt x="2760" y="416"/>
                        </a:lnTo>
                        <a:lnTo>
                          <a:pt x="2809" y="343"/>
                        </a:lnTo>
                        <a:lnTo>
                          <a:pt x="2834" y="245"/>
                        </a:lnTo>
                        <a:lnTo>
                          <a:pt x="2809" y="147"/>
                        </a:lnTo>
                        <a:lnTo>
                          <a:pt x="2760" y="74"/>
                        </a:lnTo>
                        <a:lnTo>
                          <a:pt x="2687" y="25"/>
                        </a:lnTo>
                        <a:lnTo>
                          <a:pt x="25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3" name="タイトル 1"/>
            <p:cNvSpPr txBox="1">
              <a:spLocks/>
            </p:cNvSpPr>
            <p:nvPr/>
          </p:nvSpPr>
          <p:spPr>
            <a:xfrm>
              <a:off x="5687630" y="4208238"/>
              <a:ext cx="2185131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048981" y="2150666"/>
            <a:ext cx="3806788" cy="4220037"/>
            <a:chOff x="8048981" y="2150666"/>
            <a:chExt cx="3806788" cy="4220037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8048981" y="2150666"/>
              <a:ext cx="3640740" cy="4220037"/>
              <a:chOff x="8048981" y="2150666"/>
              <a:chExt cx="3640740" cy="4220037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8286220" y="4657107"/>
                <a:ext cx="31662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48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rPr>
                  <a:t>ＳＮＳ相談</a:t>
                </a: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8048981" y="5662817"/>
                <a:ext cx="36407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4000" spc="-15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j-cs"/>
                  </a:rPr>
                  <a:t>（中学生以上）</a:t>
                </a: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82970" y="2150666"/>
                <a:ext cx="2372750" cy="2212328"/>
              </a:xfrm>
              <a:prstGeom prst="rect">
                <a:avLst/>
              </a:prstGeom>
            </p:spPr>
          </p:pic>
          <p:grpSp>
            <p:nvGrpSpPr>
              <p:cNvPr id="4" name="グループ化 3"/>
              <p:cNvGrpSpPr/>
              <p:nvPr/>
            </p:nvGrpSpPr>
            <p:grpSpPr>
              <a:xfrm>
                <a:off x="9282076" y="2714307"/>
                <a:ext cx="1325775" cy="1143960"/>
                <a:chOff x="9283200" y="2748805"/>
                <a:chExt cx="1434048" cy="1237384"/>
              </a:xfrm>
            </p:grpSpPr>
            <p:sp>
              <p:nvSpPr>
                <p:cNvPr id="7" name="Google Shape;603;p40"/>
                <p:cNvSpPr/>
                <p:nvPr/>
              </p:nvSpPr>
              <p:spPr>
                <a:xfrm>
                  <a:off x="9283200" y="2748805"/>
                  <a:ext cx="714210" cy="1237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0" h="20565" extrusionOk="0">
                      <a:moveTo>
                        <a:pt x="6301" y="977"/>
                      </a:moveTo>
                      <a:lnTo>
                        <a:pt x="6423" y="1002"/>
                      </a:lnTo>
                      <a:lnTo>
                        <a:pt x="6497" y="1075"/>
                      </a:lnTo>
                      <a:lnTo>
                        <a:pt x="6570" y="1148"/>
                      </a:lnTo>
                      <a:lnTo>
                        <a:pt x="6594" y="1270"/>
                      </a:lnTo>
                      <a:lnTo>
                        <a:pt x="6570" y="1368"/>
                      </a:lnTo>
                      <a:lnTo>
                        <a:pt x="6497" y="1466"/>
                      </a:lnTo>
                      <a:lnTo>
                        <a:pt x="6423" y="1515"/>
                      </a:lnTo>
                      <a:lnTo>
                        <a:pt x="6301" y="1539"/>
                      </a:lnTo>
                      <a:lnTo>
                        <a:pt x="5569" y="1539"/>
                      </a:lnTo>
                      <a:lnTo>
                        <a:pt x="5446" y="1515"/>
                      </a:lnTo>
                      <a:lnTo>
                        <a:pt x="5373" y="1466"/>
                      </a:lnTo>
                      <a:lnTo>
                        <a:pt x="5300" y="1368"/>
                      </a:lnTo>
                      <a:lnTo>
                        <a:pt x="5276" y="1270"/>
                      </a:lnTo>
                      <a:lnTo>
                        <a:pt x="5300" y="1148"/>
                      </a:lnTo>
                      <a:lnTo>
                        <a:pt x="5373" y="1075"/>
                      </a:lnTo>
                      <a:lnTo>
                        <a:pt x="5446" y="1002"/>
                      </a:lnTo>
                      <a:lnTo>
                        <a:pt x="5569" y="977"/>
                      </a:lnTo>
                      <a:close/>
                      <a:moveTo>
                        <a:pt x="10575" y="2565"/>
                      </a:moveTo>
                      <a:lnTo>
                        <a:pt x="10575" y="16706"/>
                      </a:lnTo>
                      <a:lnTo>
                        <a:pt x="1295" y="16706"/>
                      </a:lnTo>
                      <a:lnTo>
                        <a:pt x="1295" y="2565"/>
                      </a:lnTo>
                      <a:close/>
                      <a:moveTo>
                        <a:pt x="5935" y="17780"/>
                      </a:moveTo>
                      <a:lnTo>
                        <a:pt x="6106" y="17805"/>
                      </a:lnTo>
                      <a:lnTo>
                        <a:pt x="6277" y="17854"/>
                      </a:lnTo>
                      <a:lnTo>
                        <a:pt x="6423" y="17927"/>
                      </a:lnTo>
                      <a:lnTo>
                        <a:pt x="6545" y="18025"/>
                      </a:lnTo>
                      <a:lnTo>
                        <a:pt x="6643" y="18147"/>
                      </a:lnTo>
                      <a:lnTo>
                        <a:pt x="6716" y="18293"/>
                      </a:lnTo>
                      <a:lnTo>
                        <a:pt x="6765" y="18464"/>
                      </a:lnTo>
                      <a:lnTo>
                        <a:pt x="6790" y="18635"/>
                      </a:lnTo>
                      <a:lnTo>
                        <a:pt x="6765" y="18806"/>
                      </a:lnTo>
                      <a:lnTo>
                        <a:pt x="6716" y="18977"/>
                      </a:lnTo>
                      <a:lnTo>
                        <a:pt x="6643" y="19124"/>
                      </a:lnTo>
                      <a:lnTo>
                        <a:pt x="6545" y="19246"/>
                      </a:lnTo>
                      <a:lnTo>
                        <a:pt x="6423" y="19343"/>
                      </a:lnTo>
                      <a:lnTo>
                        <a:pt x="6277" y="19417"/>
                      </a:lnTo>
                      <a:lnTo>
                        <a:pt x="6106" y="19465"/>
                      </a:lnTo>
                      <a:lnTo>
                        <a:pt x="5935" y="19490"/>
                      </a:lnTo>
                      <a:lnTo>
                        <a:pt x="5764" y="19465"/>
                      </a:lnTo>
                      <a:lnTo>
                        <a:pt x="5593" y="19417"/>
                      </a:lnTo>
                      <a:lnTo>
                        <a:pt x="5446" y="19343"/>
                      </a:lnTo>
                      <a:lnTo>
                        <a:pt x="5324" y="19246"/>
                      </a:lnTo>
                      <a:lnTo>
                        <a:pt x="5227" y="19124"/>
                      </a:lnTo>
                      <a:lnTo>
                        <a:pt x="5153" y="18977"/>
                      </a:lnTo>
                      <a:lnTo>
                        <a:pt x="5105" y="18806"/>
                      </a:lnTo>
                      <a:lnTo>
                        <a:pt x="5080" y="18635"/>
                      </a:lnTo>
                      <a:lnTo>
                        <a:pt x="5105" y="18464"/>
                      </a:lnTo>
                      <a:lnTo>
                        <a:pt x="5153" y="18293"/>
                      </a:lnTo>
                      <a:lnTo>
                        <a:pt x="5227" y="18147"/>
                      </a:lnTo>
                      <a:lnTo>
                        <a:pt x="5324" y="18025"/>
                      </a:lnTo>
                      <a:lnTo>
                        <a:pt x="5446" y="17927"/>
                      </a:lnTo>
                      <a:lnTo>
                        <a:pt x="5593" y="17854"/>
                      </a:lnTo>
                      <a:lnTo>
                        <a:pt x="5764" y="17805"/>
                      </a:lnTo>
                      <a:lnTo>
                        <a:pt x="5935" y="17780"/>
                      </a:lnTo>
                      <a:close/>
                      <a:moveTo>
                        <a:pt x="1295" y="0"/>
                      </a:moveTo>
                      <a:lnTo>
                        <a:pt x="1026" y="25"/>
                      </a:lnTo>
                      <a:lnTo>
                        <a:pt x="782" y="98"/>
                      </a:lnTo>
                      <a:lnTo>
                        <a:pt x="562" y="220"/>
                      </a:lnTo>
                      <a:lnTo>
                        <a:pt x="366" y="367"/>
                      </a:lnTo>
                      <a:lnTo>
                        <a:pt x="220" y="562"/>
                      </a:lnTo>
                      <a:lnTo>
                        <a:pt x="98" y="782"/>
                      </a:lnTo>
                      <a:lnTo>
                        <a:pt x="25" y="1026"/>
                      </a:lnTo>
                      <a:lnTo>
                        <a:pt x="0" y="1295"/>
                      </a:lnTo>
                      <a:lnTo>
                        <a:pt x="0" y="19270"/>
                      </a:lnTo>
                      <a:lnTo>
                        <a:pt x="25" y="19539"/>
                      </a:lnTo>
                      <a:lnTo>
                        <a:pt x="98" y="19783"/>
                      </a:lnTo>
                      <a:lnTo>
                        <a:pt x="220" y="20003"/>
                      </a:lnTo>
                      <a:lnTo>
                        <a:pt x="366" y="20198"/>
                      </a:lnTo>
                      <a:lnTo>
                        <a:pt x="562" y="20345"/>
                      </a:lnTo>
                      <a:lnTo>
                        <a:pt x="782" y="20467"/>
                      </a:lnTo>
                      <a:lnTo>
                        <a:pt x="1026" y="20540"/>
                      </a:lnTo>
                      <a:lnTo>
                        <a:pt x="1295" y="20565"/>
                      </a:lnTo>
                      <a:lnTo>
                        <a:pt x="10575" y="20565"/>
                      </a:lnTo>
                      <a:lnTo>
                        <a:pt x="10844" y="20540"/>
                      </a:lnTo>
                      <a:lnTo>
                        <a:pt x="11088" y="20467"/>
                      </a:lnTo>
                      <a:lnTo>
                        <a:pt x="11308" y="20345"/>
                      </a:lnTo>
                      <a:lnTo>
                        <a:pt x="11503" y="20198"/>
                      </a:lnTo>
                      <a:lnTo>
                        <a:pt x="11650" y="20003"/>
                      </a:lnTo>
                      <a:lnTo>
                        <a:pt x="11772" y="19783"/>
                      </a:lnTo>
                      <a:lnTo>
                        <a:pt x="11845" y="19539"/>
                      </a:lnTo>
                      <a:lnTo>
                        <a:pt x="11870" y="19270"/>
                      </a:lnTo>
                      <a:lnTo>
                        <a:pt x="11870" y="1295"/>
                      </a:lnTo>
                      <a:lnTo>
                        <a:pt x="11845" y="1026"/>
                      </a:lnTo>
                      <a:lnTo>
                        <a:pt x="11772" y="782"/>
                      </a:lnTo>
                      <a:lnTo>
                        <a:pt x="11650" y="562"/>
                      </a:lnTo>
                      <a:lnTo>
                        <a:pt x="11503" y="367"/>
                      </a:lnTo>
                      <a:lnTo>
                        <a:pt x="11308" y="220"/>
                      </a:lnTo>
                      <a:lnTo>
                        <a:pt x="11088" y="98"/>
                      </a:lnTo>
                      <a:lnTo>
                        <a:pt x="10844" y="25"/>
                      </a:lnTo>
                      <a:lnTo>
                        <a:pt x="105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6903;p67"/>
                <p:cNvSpPr/>
                <p:nvPr/>
              </p:nvSpPr>
              <p:spPr>
                <a:xfrm>
                  <a:off x="10026577" y="2903019"/>
                  <a:ext cx="690671" cy="70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2647" extrusionOk="0">
                      <a:moveTo>
                        <a:pt x="3750" y="4538"/>
                      </a:moveTo>
                      <a:cubicBezTo>
                        <a:pt x="4223" y="4538"/>
                        <a:pt x="4601" y="4884"/>
                        <a:pt x="4601" y="5357"/>
                      </a:cubicBezTo>
                      <a:cubicBezTo>
                        <a:pt x="4601" y="5829"/>
                        <a:pt x="4223" y="6176"/>
                        <a:pt x="3750" y="6176"/>
                      </a:cubicBezTo>
                      <a:cubicBezTo>
                        <a:pt x="3277" y="6176"/>
                        <a:pt x="2931" y="5829"/>
                        <a:pt x="2931" y="5357"/>
                      </a:cubicBezTo>
                      <a:cubicBezTo>
                        <a:pt x="2931" y="4884"/>
                        <a:pt x="3277" y="4538"/>
                        <a:pt x="3750" y="4538"/>
                      </a:cubicBezTo>
                      <a:close/>
                      <a:moveTo>
                        <a:pt x="6239" y="4538"/>
                      </a:moveTo>
                      <a:cubicBezTo>
                        <a:pt x="6711" y="4538"/>
                        <a:pt x="7058" y="4884"/>
                        <a:pt x="7058" y="5357"/>
                      </a:cubicBezTo>
                      <a:cubicBezTo>
                        <a:pt x="7058" y="5829"/>
                        <a:pt x="6711" y="6176"/>
                        <a:pt x="6239" y="6176"/>
                      </a:cubicBezTo>
                      <a:cubicBezTo>
                        <a:pt x="5766" y="6176"/>
                        <a:pt x="5420" y="5829"/>
                        <a:pt x="5420" y="5357"/>
                      </a:cubicBezTo>
                      <a:cubicBezTo>
                        <a:pt x="5420" y="4884"/>
                        <a:pt x="5766" y="4538"/>
                        <a:pt x="6239" y="4538"/>
                      </a:cubicBezTo>
                      <a:close/>
                      <a:moveTo>
                        <a:pt x="8728" y="4538"/>
                      </a:moveTo>
                      <a:cubicBezTo>
                        <a:pt x="9200" y="4538"/>
                        <a:pt x="9547" y="4884"/>
                        <a:pt x="9547" y="5357"/>
                      </a:cubicBezTo>
                      <a:cubicBezTo>
                        <a:pt x="9547" y="5829"/>
                        <a:pt x="9200" y="6176"/>
                        <a:pt x="8728" y="6176"/>
                      </a:cubicBezTo>
                      <a:cubicBezTo>
                        <a:pt x="8255" y="6176"/>
                        <a:pt x="7877" y="5829"/>
                        <a:pt x="7877" y="5357"/>
                      </a:cubicBezTo>
                      <a:cubicBezTo>
                        <a:pt x="7877" y="4884"/>
                        <a:pt x="8255" y="4538"/>
                        <a:pt x="8728" y="4538"/>
                      </a:cubicBezTo>
                      <a:close/>
                      <a:moveTo>
                        <a:pt x="6239" y="1"/>
                      </a:moveTo>
                      <a:cubicBezTo>
                        <a:pt x="2805" y="1"/>
                        <a:pt x="1" y="2395"/>
                        <a:pt x="1" y="5357"/>
                      </a:cubicBezTo>
                      <a:cubicBezTo>
                        <a:pt x="1" y="7436"/>
                        <a:pt x="1387" y="9200"/>
                        <a:pt x="3309" y="10082"/>
                      </a:cubicBezTo>
                      <a:lnTo>
                        <a:pt x="3309" y="12256"/>
                      </a:lnTo>
                      <a:cubicBezTo>
                        <a:pt x="3309" y="12486"/>
                        <a:pt x="3502" y="12646"/>
                        <a:pt x="3715" y="12646"/>
                      </a:cubicBezTo>
                      <a:cubicBezTo>
                        <a:pt x="3824" y="12646"/>
                        <a:pt x="3938" y="12604"/>
                        <a:pt x="4034" y="12508"/>
                      </a:cubicBezTo>
                      <a:lnTo>
                        <a:pt x="5609" y="10681"/>
                      </a:lnTo>
                      <a:cubicBezTo>
                        <a:pt x="5798" y="10681"/>
                        <a:pt x="5987" y="10713"/>
                        <a:pt x="6239" y="10713"/>
                      </a:cubicBezTo>
                      <a:cubicBezTo>
                        <a:pt x="9641" y="10713"/>
                        <a:pt x="12477" y="8350"/>
                        <a:pt x="12477" y="5357"/>
                      </a:cubicBezTo>
                      <a:cubicBezTo>
                        <a:pt x="12477" y="2395"/>
                        <a:pt x="9704" y="1"/>
                        <a:pt x="623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4" name="タイトル 1"/>
            <p:cNvSpPr txBox="1">
              <a:spLocks/>
            </p:cNvSpPr>
            <p:nvPr/>
          </p:nvSpPr>
          <p:spPr>
            <a:xfrm>
              <a:off x="9670638" y="4208238"/>
              <a:ext cx="2185131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</a:p>
          </p:txBody>
        </p:sp>
        <p:sp>
          <p:nvSpPr>
            <p:cNvPr id="35" name="タイトル 1"/>
            <p:cNvSpPr txBox="1">
              <a:spLocks/>
            </p:cNvSpPr>
            <p:nvPr/>
          </p:nvSpPr>
          <p:spPr>
            <a:xfrm>
              <a:off x="8048982" y="5298077"/>
              <a:ext cx="366743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ちゅうがくせい　いじょう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906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68708" y="113272"/>
            <a:ext cx="2316480" cy="1676699"/>
            <a:chOff x="68708" y="113272"/>
            <a:chExt cx="2316480" cy="1676699"/>
          </a:xfrm>
        </p:grpSpPr>
        <p:sp>
          <p:nvSpPr>
            <p:cNvPr id="26" name="タイトル 1"/>
            <p:cNvSpPr txBox="1">
              <a:spLocks/>
            </p:cNvSpPr>
            <p:nvPr/>
          </p:nvSpPr>
          <p:spPr>
            <a:xfrm>
              <a:off x="68708" y="408148"/>
              <a:ext cx="2316480" cy="125864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3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ポイント</a:t>
              </a:r>
              <a:endParaRPr lang="en-US" altLang="ja-JP" sz="2800" spc="-3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２</a:t>
              </a:r>
            </a:p>
          </p:txBody>
        </p:sp>
        <p:sp>
          <p:nvSpPr>
            <p:cNvPr id="27" name="Google Shape;11;p2"/>
            <p:cNvSpPr/>
            <p:nvPr/>
          </p:nvSpPr>
          <p:spPr>
            <a:xfrm>
              <a:off x="388598" y="113272"/>
              <a:ext cx="1676699" cy="1676699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765337" y="2571218"/>
            <a:ext cx="3946503" cy="3759528"/>
            <a:chOff x="7765337" y="2571218"/>
            <a:chExt cx="3946503" cy="3759528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34285">
              <a:off x="7858825" y="2477730"/>
              <a:ext cx="3759528" cy="3946503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98293" y="3522056"/>
              <a:ext cx="1737050" cy="1812301"/>
            </a:xfrm>
            <a:prstGeom prst="rect">
              <a:avLst/>
            </a:prstGeom>
          </p:spPr>
        </p:pic>
        <p:grpSp>
          <p:nvGrpSpPr>
            <p:cNvPr id="49" name="グループ化 48"/>
            <p:cNvGrpSpPr/>
            <p:nvPr/>
          </p:nvGrpSpPr>
          <p:grpSpPr>
            <a:xfrm>
              <a:off x="9772736" y="3428395"/>
              <a:ext cx="1914013" cy="1888534"/>
              <a:chOff x="5608319" y="4020588"/>
              <a:chExt cx="2625753" cy="2590800"/>
            </a:xfrm>
          </p:grpSpPr>
          <p:pic>
            <p:nvPicPr>
              <p:cNvPr id="50" name="図 4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08319" y="4020588"/>
                <a:ext cx="2255935" cy="2590800"/>
              </a:xfrm>
              <a:prstGeom prst="rect">
                <a:avLst/>
              </a:prstGeom>
            </p:spPr>
          </p:pic>
          <p:pic>
            <p:nvPicPr>
              <p:cNvPr id="51" name="図 5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720013" y="4582004"/>
                <a:ext cx="514059" cy="81018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4" name="グループ化 3"/>
          <p:cNvGrpSpPr/>
          <p:nvPr/>
        </p:nvGrpSpPr>
        <p:grpSpPr>
          <a:xfrm>
            <a:off x="0" y="3678315"/>
            <a:ext cx="8897540" cy="1464858"/>
            <a:chOff x="0" y="3678315"/>
            <a:chExt cx="8897540" cy="1464858"/>
          </a:xfrm>
        </p:grpSpPr>
        <p:sp>
          <p:nvSpPr>
            <p:cNvPr id="56" name="タイトル 1"/>
            <p:cNvSpPr txBox="1">
              <a:spLocks/>
            </p:cNvSpPr>
            <p:nvPr/>
          </p:nvSpPr>
          <p:spPr>
            <a:xfrm>
              <a:off x="0" y="3839350"/>
              <a:ext cx="8897540" cy="130382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pc="-2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「困っていることがあって</a:t>
              </a:r>
              <a:r>
                <a:rPr lang="en-US" altLang="ja-JP" spc="-2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lang="ja-JP" altLang="en-US" spc="-2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398758" y="3678315"/>
              <a:ext cx="99085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こま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319416" y="-1567"/>
            <a:ext cx="9202056" cy="2265997"/>
            <a:chOff x="2319416" y="-1567"/>
            <a:chExt cx="9202056" cy="2265997"/>
          </a:xfrm>
        </p:grpSpPr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2385188" y="184024"/>
              <a:ext cx="9136284" cy="208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44000" rIns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勇気を出して、</a:t>
              </a:r>
              <a:endParaRPr lang="en-US" altLang="ja-JP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相談したいと伝える</a:t>
              </a:r>
              <a:endParaRPr lang="ja-JP" altLang="en-US" sz="4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2319416" y="-1567"/>
              <a:ext cx="160900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ゆうき</a:t>
              </a:r>
            </a:p>
          </p:txBody>
        </p:sp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4177174" y="-1567"/>
              <a:ext cx="79106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</a:t>
              </a: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4371902" y="992100"/>
              <a:ext cx="2232098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8240893" y="992100"/>
              <a:ext cx="1027286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つた</a:t>
              </a:r>
              <a:endParaRPr lang="ja-JP" altLang="en-US" sz="28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0" y="2368061"/>
            <a:ext cx="8897540" cy="1484926"/>
            <a:chOff x="0" y="2368061"/>
            <a:chExt cx="8897540" cy="1484926"/>
          </a:xfrm>
        </p:grpSpPr>
        <p:sp>
          <p:nvSpPr>
            <p:cNvPr id="55" name="タイトル 1"/>
            <p:cNvSpPr txBox="1">
              <a:spLocks/>
            </p:cNvSpPr>
            <p:nvPr/>
          </p:nvSpPr>
          <p:spPr>
            <a:xfrm>
              <a:off x="0" y="2549164"/>
              <a:ext cx="8897540" cy="130382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pc="-2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「相談したいことがあります。」</a:t>
              </a:r>
            </a:p>
          </p:txBody>
        </p:sp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83980" y="2368061"/>
              <a:ext cx="2185131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0" y="4938623"/>
            <a:ext cx="8897540" cy="1462176"/>
            <a:chOff x="0" y="4938623"/>
            <a:chExt cx="8897540" cy="1462176"/>
          </a:xfrm>
        </p:grpSpPr>
        <p:sp>
          <p:nvSpPr>
            <p:cNvPr id="57" name="タイトル 1"/>
            <p:cNvSpPr txBox="1">
              <a:spLocks/>
            </p:cNvSpPr>
            <p:nvPr/>
          </p:nvSpPr>
          <p:spPr>
            <a:xfrm>
              <a:off x="0" y="5096976"/>
              <a:ext cx="8897540" cy="1303823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pc="-25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「聞いてもらっていいですか。」</a:t>
              </a:r>
            </a:p>
          </p:txBody>
        </p:sp>
        <p:sp>
          <p:nvSpPr>
            <p:cNvPr id="25" name="タイトル 1"/>
            <p:cNvSpPr txBox="1">
              <a:spLocks/>
            </p:cNvSpPr>
            <p:nvPr/>
          </p:nvSpPr>
          <p:spPr>
            <a:xfrm>
              <a:off x="440051" y="4938623"/>
              <a:ext cx="908270" cy="6111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082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|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76200">
          <a:solidFill>
            <a:srgbClr val="FF6600"/>
          </a:solidFill>
        </a:ln>
      </a:spPr>
      <a:bodyPr rot="0" spcFirstLastPara="0" vertOverflow="overflow" horzOverflow="overflow" vert="horz" wrap="square" lIns="0" tIns="0" rIns="46800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4000" dirty="0" smtClean="0">
            <a:solidFill>
              <a:schemeClr val="tx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PresentationFormat>ワイド画面</PresentationFormat>
  <Paragraphs>246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ＭＳ Ｐゴシック</vt:lpstr>
      <vt:lpstr>UD デジタル 教科書体 NK-R</vt:lpstr>
      <vt:lpstr>UD デジタル 教科書体 NP-B</vt:lpstr>
      <vt:lpstr>UD デジタル 教科書体 NP-R</vt:lpstr>
      <vt:lpstr>Arial</vt:lpstr>
      <vt:lpstr>Calibri</vt:lpstr>
      <vt:lpstr>Calibri Light</vt:lpstr>
      <vt:lpstr>Wingdings</vt:lpstr>
      <vt:lpstr>Office テーマ</vt:lpstr>
      <vt:lpstr>なやんだときは かかえこまずに相談しよう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2023-07-30T08:38:44Z</dcterms:created>
  <dcterms:modified xsi:type="dcterms:W3CDTF">2023-07-30T08:38:50Z</dcterms:modified>
</cp:coreProperties>
</file>