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61" r:id="rId2"/>
    <p:sldId id="262" r:id="rId3"/>
    <p:sldId id="263" r:id="rId4"/>
    <p:sldId id="267" r:id="rId5"/>
    <p:sldId id="285" r:id="rId6"/>
    <p:sldId id="264" r:id="rId7"/>
    <p:sldId id="288" r:id="rId8"/>
    <p:sldId id="286" r:id="rId9"/>
    <p:sldId id="283" r:id="rId10"/>
    <p:sldId id="281" r:id="rId11"/>
    <p:sldId id="271" r:id="rId12"/>
    <p:sldId id="279" r:id="rId13"/>
    <p:sldId id="282" r:id="rId14"/>
    <p:sldId id="276" r:id="rId15"/>
    <p:sldId id="277" r:id="rId16"/>
    <p:sldId id="278" r:id="rId17"/>
    <p:sldId id="272" r:id="rId1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FF"/>
    <a:srgbClr val="FF0000"/>
    <a:srgbClr val="FF3300"/>
    <a:srgbClr val="37FFF5"/>
    <a:srgbClr val="F0FF65"/>
    <a:srgbClr val="FF75A3"/>
    <a:srgbClr val="FFE181"/>
    <a:srgbClr val="FF9A6D"/>
    <a:srgbClr val="FF9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72" autoAdjust="0"/>
    <p:restoredTop sz="63592" autoAdjust="0"/>
  </p:normalViewPr>
  <p:slideViewPr>
    <p:cSldViewPr snapToGrid="0">
      <p:cViewPr varScale="1">
        <p:scale>
          <a:sx n="69" d="100"/>
          <a:sy n="69" d="100"/>
        </p:scale>
        <p:origin x="138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5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fld id="{E551F303-2341-4257-9E80-44E91520F37B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495029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07988" y="3977641"/>
            <a:ext cx="5919787" cy="5561776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908466" y="9123774"/>
            <a:ext cx="2918830" cy="49502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ctr">
              <a:defRPr sz="1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0326BABC-6DD2-473C-AE0D-74ECB381FD8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52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1pPr>
    <a:lvl2pPr marL="4572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2pPr>
    <a:lvl3pPr marL="9144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3pPr>
    <a:lvl4pPr marL="13716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4pPr>
    <a:lvl5pPr marL="18288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自分の気持ちを言葉で表現しよう。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69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Ａさんは２年間サッカーを続けてきました。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とても楽しかったので、自分の気持ちを言葉で表現してみました。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171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「練習はつらいけど、みんなとサッカーができて本当に楽しいよ」</a:t>
            </a:r>
            <a:endParaRPr kumimoji="1"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友だちも「そうだね」「ありがとう」と答えてくれました。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22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Ａさんは前よりもっとサッカー友だちと仲良くなり、</a:t>
            </a:r>
            <a:endParaRPr kumimoji="1"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一緒にプレーすることを幸せに</a:t>
            </a:r>
            <a:r>
              <a:rPr lang="ja-JP" altLang="en-US" dirty="0"/>
              <a:t>感じました。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593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Ｂさん。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932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Ｂさんは、家で泣いています。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両親の仕事が忙しく、一人で過ごすことが多いからです。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まるで、こころに真っ暗な夜が来たようです。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335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そんなとき、Ｂさんは「私、一人でいる時間が長くて、寂しいの」とお母さんに言うことができました。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お母さんは「ごめんね」と言って、じっくりとＢさんの話を聞いてくれました。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828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それからは以前より、家族で一緒に過ごす時間が増え、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寂しい思いをすることは無くなっていきました。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Ｂさんは自分の気持ちを伝えて、本当に良かったと考えています。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4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あなたも、こころの中にある気持ちを探してみましょう。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プラスの気持ちも、マイナスの気持ちも、あなたから生まれた大切なものです。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そして、自分の気持ちを言葉で表現してみましょう。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ja-JP" altLang="en-US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あなたの気持ちを分かってくれる人は、たくさんいます。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13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私たちが感じる気持ちには、たくさんの種類があります。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嬉しい、悲しい、楽しい、つらい、イライラ、さみしい。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どれも、生きていくために大切な気持ちです。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17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例えば、嬉しい気持ち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こころのエネルギーを増やしてくれます。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悲しい気持ち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こころの傷を癒してくれます。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怒り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自分の身を守るためのサインです。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マイナスな気持ちも、みんな、あなたの大切な気持ちです。</a:t>
            </a: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2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あなたの中にはたくさんの気持ちが存在</a:t>
            </a:r>
            <a:r>
              <a:rPr lang="ja-JP" altLang="en-US" dirty="0"/>
              <a:t>します。</a:t>
            </a:r>
            <a:endParaRPr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どのような気持ちなのか、考えることを大切にしてください。</a:t>
            </a:r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この気持ちは何だろう</a:t>
            </a:r>
            <a:r>
              <a:rPr kumimoji="1" lang="en-US" altLang="ja-JP" dirty="0"/>
              <a:t>…</a:t>
            </a:r>
            <a:r>
              <a:rPr kumimoji="1" lang="ja-JP" altLang="en-US" dirty="0"/>
              <a:t>と考えて、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これは「寂しい」気持ち。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こんな風に。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87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気持ちは同時に２つ、３つあるかもしれません。</a:t>
            </a:r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「イライラ」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そして「悔しい」。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１つ見つけたら、他にもないか探してみてください。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62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気持ちを誰にも言わないまま、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我慢したり、隠したりしていると、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自分の本当の気持ちがよく</a:t>
            </a:r>
            <a:r>
              <a:rPr lang="ja-JP" altLang="en-US" dirty="0"/>
              <a:t>分</a:t>
            </a:r>
            <a:r>
              <a:rPr kumimoji="1" lang="ja-JP" altLang="en-US" dirty="0"/>
              <a:t>からなくなってしまいます。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61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「寂しかったんだ」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「イライラして悔しいの」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このように言葉で表現してみましょう。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気持ちが整理でき、こころを落ち着かせることができます。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また、周りに、あなたを理解してくれる人を増やすこともできます。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283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特にマイナスな気持ちは、</a:t>
            </a:r>
            <a:br>
              <a:rPr kumimoji="1" lang="en-US" altLang="ja-JP" dirty="0"/>
            </a:br>
            <a:r>
              <a:rPr kumimoji="1" lang="ja-JP" altLang="en-US" dirty="0"/>
              <a:t>誰にも言わず抱え込んでいると、こころが苦しくなってしまいます。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友だち、おうちの人や学校の先生など、信頼できる人を探して、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素直に、自分の気持ちを言ってみましょう。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dirty="0"/>
              <a:t>寂しいときは「寂しい」、悔しいときは「悔しい」と、言っていいのです。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74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7988" y="495300"/>
            <a:ext cx="591978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/>
              <a:t>上手</a:t>
            </a:r>
            <a:r>
              <a:rPr kumimoji="1" lang="ja-JP" altLang="en-US" dirty="0"/>
              <a:t>に気持ちを言葉で表現できた二人を紹介します。</a:t>
            </a:r>
            <a:endParaRPr kumimoji="1"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1" lang="en-US" altLang="ja-JP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dirty="0"/>
              <a:t>まずは、Ａさん。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ABC-6DD2-473C-AE0D-74ECB381FD8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87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8AF0-505C-41E1-871F-C77DCF80109E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6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1F3-52C3-4DA1-88ED-FB6EFF84FF1C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42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37E-AE9B-40C2-A566-E70B88B2CD84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30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B6FC-547D-45F7-9E97-FD04F72CAF62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35E-7B2F-4DE9-86B4-B628DCCE75A7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2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88C-4C06-4967-9D12-F7F0750D30FF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05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3AED-8E4A-4FA4-9FDE-2B177489008F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83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A9BB-5FE9-4EC4-BEBE-C008290EB381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64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28FD-054E-4413-8A27-3FEB420CAA51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82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A1AD-AD20-4467-BE05-69DA058400A0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66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A03-1996-43C5-98B0-9E2D84A60CA2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47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8B974-FDC0-4109-8C8A-6F99C04F9362}" type="datetime1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2167-5741-4F1C-B9FF-236CECE19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01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/>
          <p:cNvPicPr>
            <a:picLocks noChangeAspect="1"/>
          </p:cNvPicPr>
          <p:nvPr/>
        </p:nvPicPr>
        <p:blipFill>
          <a:blip r:embed="rId3"/>
          <a:srcRect l="7893" t="17295" r="7893" b="1729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11170" y="2003396"/>
            <a:ext cx="9969660" cy="3694572"/>
          </a:xfrm>
          <a:noFill/>
        </p:spPr>
        <p:txBody>
          <a:bodyPr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自分の気持ちを</a:t>
            </a:r>
            <a:br>
              <a:rPr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言葉で表現しよう</a:t>
            </a:r>
            <a:endParaRPr kumimoji="1" lang="ja-JP" altLang="en-US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4797286" y="3760612"/>
            <a:ext cx="267694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ひょうげん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3290072" y="2211436"/>
            <a:ext cx="1403848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じぶん</a:t>
            </a: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5545593" y="2211436"/>
            <a:ext cx="185273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き　</a:t>
            </a:r>
            <a:r>
              <a:rPr lang="ja-JP" altLang="en-US" sz="16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2800" spc="-2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も</a:t>
            </a:r>
            <a:endParaRPr lang="en-US" altLang="ja-JP" sz="2800" spc="-25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2746641" y="3760612"/>
            <a:ext cx="167791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ことば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838200" y="687551"/>
            <a:ext cx="10515600" cy="1325563"/>
            <a:chOff x="838200" y="687551"/>
            <a:chExt cx="10515600" cy="1325563"/>
          </a:xfrm>
        </p:grpSpPr>
        <p:sp>
          <p:nvSpPr>
            <p:cNvPr id="3" name="タイトル 1"/>
            <p:cNvSpPr txBox="1">
              <a:spLocks/>
            </p:cNvSpPr>
            <p:nvPr/>
          </p:nvSpPr>
          <p:spPr>
            <a:xfrm>
              <a:off x="838200" y="68755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6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ＳＯＳの出し方に関する授業</a:t>
              </a:r>
              <a:r>
                <a:rPr lang="en-US" altLang="ja-JP" sz="36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 Step</a:t>
              </a:r>
              <a:r>
                <a:rPr lang="ja-JP" altLang="en-US" sz="36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１</a:t>
              </a:r>
            </a:p>
          </p:txBody>
        </p:sp>
        <p:sp>
          <p:nvSpPr>
            <p:cNvPr id="38" name="タイトル 1"/>
            <p:cNvSpPr txBox="1">
              <a:spLocks/>
            </p:cNvSpPr>
            <p:nvPr/>
          </p:nvSpPr>
          <p:spPr>
            <a:xfrm>
              <a:off x="4008841" y="974604"/>
              <a:ext cx="66241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0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だ</a:t>
              </a:r>
            </a:p>
          </p:txBody>
        </p:sp>
        <p:sp>
          <p:nvSpPr>
            <p:cNvPr id="39" name="タイトル 1"/>
            <p:cNvSpPr txBox="1">
              <a:spLocks/>
            </p:cNvSpPr>
            <p:nvPr/>
          </p:nvSpPr>
          <p:spPr>
            <a:xfrm>
              <a:off x="4896909" y="974604"/>
              <a:ext cx="73278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0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かた</a:t>
              </a:r>
              <a:endParaRPr lang="ja-JP" altLang="en-US" sz="20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40" name="タイトル 1"/>
            <p:cNvSpPr txBox="1">
              <a:spLocks/>
            </p:cNvSpPr>
            <p:nvPr/>
          </p:nvSpPr>
          <p:spPr>
            <a:xfrm>
              <a:off x="5813808" y="974604"/>
              <a:ext cx="73278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0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かん</a:t>
              </a:r>
              <a:endParaRPr lang="ja-JP" altLang="en-US" sz="20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41" name="タイトル 1"/>
            <p:cNvSpPr txBox="1">
              <a:spLocks/>
            </p:cNvSpPr>
            <p:nvPr/>
          </p:nvSpPr>
          <p:spPr>
            <a:xfrm>
              <a:off x="6967378" y="974604"/>
              <a:ext cx="166733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0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じゅぎょう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62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7191810" y="3101744"/>
            <a:ext cx="1922396" cy="192239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17" y="470263"/>
            <a:ext cx="5717366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92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2513 0.02361 " pathEditMode="relative" rAng="0" ptsTypes="AA">
                                      <p:cBhvr>
                                        <p:cTn id="15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/>
        </p:nvSpPr>
        <p:spPr>
          <a:xfrm>
            <a:off x="7191810" y="3101744"/>
            <a:ext cx="1922396" cy="192239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859" y="3013023"/>
            <a:ext cx="2643824" cy="3374714"/>
          </a:xfrm>
          <a:custGeom>
            <a:avLst/>
            <a:gdLst>
              <a:gd name="connsiteX0" fmla="*/ 614596 w 2643824"/>
              <a:gd name="connsiteY0" fmla="*/ 0 h 3374714"/>
              <a:gd name="connsiteX1" fmla="*/ 2643824 w 2643824"/>
              <a:gd name="connsiteY1" fmla="*/ 0 h 3374714"/>
              <a:gd name="connsiteX2" fmla="*/ 2643824 w 2643824"/>
              <a:gd name="connsiteY2" fmla="*/ 3374714 h 3374714"/>
              <a:gd name="connsiteX3" fmla="*/ 0 w 2643824"/>
              <a:gd name="connsiteY3" fmla="*/ 3374714 h 3374714"/>
              <a:gd name="connsiteX4" fmla="*/ 0 w 2643824"/>
              <a:gd name="connsiteY4" fmla="*/ 614597 h 3374714"/>
              <a:gd name="connsiteX5" fmla="*/ 614596 w 2643824"/>
              <a:gd name="connsiteY5" fmla="*/ 614597 h 337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824" h="3374714">
                <a:moveTo>
                  <a:pt x="614596" y="0"/>
                </a:moveTo>
                <a:lnTo>
                  <a:pt x="2643824" y="0"/>
                </a:lnTo>
                <a:lnTo>
                  <a:pt x="2643824" y="3374714"/>
                </a:lnTo>
                <a:lnTo>
                  <a:pt x="0" y="3374714"/>
                </a:lnTo>
                <a:lnTo>
                  <a:pt x="0" y="614597"/>
                </a:lnTo>
                <a:lnTo>
                  <a:pt x="614596" y="614597"/>
                </a:lnTo>
                <a:close/>
              </a:path>
            </a:pathLst>
          </a:custGeom>
        </p:spPr>
      </p:pic>
      <p:grpSp>
        <p:nvGrpSpPr>
          <p:cNvPr id="3" name="グループ化 2"/>
          <p:cNvGrpSpPr/>
          <p:nvPr/>
        </p:nvGrpSpPr>
        <p:grpSpPr>
          <a:xfrm>
            <a:off x="1302746" y="113370"/>
            <a:ext cx="9001647" cy="3203834"/>
            <a:chOff x="1701330" y="-102090"/>
            <a:chExt cx="9001647" cy="3203834"/>
          </a:xfrm>
        </p:grpSpPr>
        <p:sp>
          <p:nvSpPr>
            <p:cNvPr id="10" name="タイトル 1"/>
            <p:cNvSpPr txBox="1">
              <a:spLocks/>
            </p:cNvSpPr>
            <p:nvPr/>
          </p:nvSpPr>
          <p:spPr>
            <a:xfrm>
              <a:off x="1701330" y="403515"/>
              <a:ext cx="9001647" cy="2698229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「練習はつらいけど、</a:t>
              </a:r>
              <a:endParaRPr lang="en-US" altLang="ja-JP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みんなとサッカーができて</a:t>
              </a:r>
              <a:endParaRPr lang="en-US" altLang="ja-JP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ja-JP" altLang="en-US" sz="4800" u="sng" spc="-150" dirty="0">
                  <a:solidFill>
                    <a:srgbClr val="FF33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本当に楽しいよ</a:t>
              </a: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」</a:t>
              </a:r>
            </a:p>
          </p:txBody>
        </p:sp>
        <p:sp>
          <p:nvSpPr>
            <p:cNvPr id="5" name="タイトル 1"/>
            <p:cNvSpPr txBox="1">
              <a:spLocks/>
            </p:cNvSpPr>
            <p:nvPr/>
          </p:nvSpPr>
          <p:spPr>
            <a:xfrm>
              <a:off x="1948070" y="-102090"/>
              <a:ext cx="217335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ja-JP" altLang="en-US" sz="2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れんしゅう</a:t>
              </a:r>
              <a:endParaRPr lang="ja-JP" altLang="en-US" sz="2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8" name="タイトル 1"/>
            <p:cNvSpPr txBox="1">
              <a:spLocks/>
            </p:cNvSpPr>
            <p:nvPr/>
          </p:nvSpPr>
          <p:spPr>
            <a:xfrm>
              <a:off x="2182593" y="1916390"/>
              <a:ext cx="170431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ja-JP" altLang="en-US" sz="2800" spc="-150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ほんとう</a:t>
              </a:r>
              <a:endParaRPr lang="ja-JP" altLang="en-US" sz="2800" spc="-150" dirty="0">
                <a:solidFill>
                  <a:srgbClr val="FF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9" name="タイトル 1"/>
            <p:cNvSpPr txBox="1">
              <a:spLocks/>
            </p:cNvSpPr>
            <p:nvPr/>
          </p:nvSpPr>
          <p:spPr>
            <a:xfrm>
              <a:off x="3905191" y="1916390"/>
              <a:ext cx="110922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ja-JP" altLang="en-US" sz="2800" spc="-150" dirty="0">
                  <a:solidFill>
                    <a:srgbClr val="FF0000"/>
                  </a:solidFill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696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7" b="27872"/>
          <a:stretch/>
        </p:blipFill>
        <p:spPr>
          <a:xfrm>
            <a:off x="1320819" y="1963711"/>
            <a:ext cx="9429912" cy="298304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rcRect t="11428" r="2309" b="9619"/>
          <a:stretch>
            <a:fillRect/>
          </a:stretch>
        </p:blipFill>
        <p:spPr>
          <a:xfrm>
            <a:off x="583812" y="0"/>
            <a:ext cx="11608189" cy="6858000"/>
          </a:xfrm>
          <a:custGeom>
            <a:avLst/>
            <a:gdLst>
              <a:gd name="connsiteX0" fmla="*/ 0 w 11608189"/>
              <a:gd name="connsiteY0" fmla="*/ 0 h 6858000"/>
              <a:gd name="connsiteX1" fmla="*/ 11608189 w 11608189"/>
              <a:gd name="connsiteY1" fmla="*/ 0 h 6858000"/>
              <a:gd name="connsiteX2" fmla="*/ 11608189 w 11608189"/>
              <a:gd name="connsiteY2" fmla="*/ 6858000 h 6858000"/>
              <a:gd name="connsiteX3" fmla="*/ 0 w 116081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8189" h="6858000">
                <a:moveTo>
                  <a:pt x="0" y="0"/>
                </a:moveTo>
                <a:lnTo>
                  <a:pt x="11608189" y="0"/>
                </a:lnTo>
                <a:lnTo>
                  <a:pt x="11608189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438784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243263" y="3003201"/>
            <a:ext cx="5705474" cy="851598"/>
          </a:xfrm>
          <a:prstGeom prst="rect">
            <a:avLst/>
          </a:prstGeom>
          <a:noFill/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Ｂさん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rcRect t="1855" b="1855"/>
          <a:stretch>
            <a:fillRect/>
          </a:stretch>
        </p:blipFill>
        <p:spPr>
          <a:xfrm>
            <a:off x="1795270" y="0"/>
            <a:ext cx="8601460" cy="6858000"/>
          </a:xfrm>
          <a:custGeom>
            <a:avLst/>
            <a:gdLst>
              <a:gd name="connsiteX0" fmla="*/ 0 w 8601460"/>
              <a:gd name="connsiteY0" fmla="*/ 0 h 6858000"/>
              <a:gd name="connsiteX1" fmla="*/ 8601460 w 8601460"/>
              <a:gd name="connsiteY1" fmla="*/ 0 h 6858000"/>
              <a:gd name="connsiteX2" fmla="*/ 8601460 w 8601460"/>
              <a:gd name="connsiteY2" fmla="*/ 6858000 h 6858000"/>
              <a:gd name="connsiteX3" fmla="*/ 0 w 8601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1460" h="6858000">
                <a:moveTo>
                  <a:pt x="0" y="0"/>
                </a:moveTo>
                <a:lnTo>
                  <a:pt x="8601460" y="0"/>
                </a:lnTo>
                <a:lnTo>
                  <a:pt x="860146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9270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75" y="975360"/>
            <a:ext cx="5353760" cy="4015321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2670971" y="3445641"/>
            <a:ext cx="1736904" cy="1736904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65" y="3175653"/>
            <a:ext cx="2182338" cy="22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0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05743 0.00092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2670971" y="3445641"/>
            <a:ext cx="1736904" cy="1736904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65" y="3175653"/>
            <a:ext cx="2182338" cy="227688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828800" y="2853445"/>
            <a:ext cx="3990580" cy="357080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8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5587" y="2664476"/>
            <a:ext cx="2429692" cy="2587464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5973128" y="5345724"/>
            <a:ext cx="5838258" cy="851598"/>
          </a:xfrm>
          <a:prstGeom prst="rect">
            <a:avLst/>
          </a:prstGeom>
          <a:noFill/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「ごめんね」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500550" y="477093"/>
            <a:ext cx="7573106" cy="2604777"/>
            <a:chOff x="1500550" y="477093"/>
            <a:chExt cx="7573106" cy="2604777"/>
          </a:xfrm>
        </p:grpSpPr>
        <p:sp>
          <p:nvSpPr>
            <p:cNvPr id="8" name="タイトル 1"/>
            <p:cNvSpPr txBox="1">
              <a:spLocks/>
            </p:cNvSpPr>
            <p:nvPr/>
          </p:nvSpPr>
          <p:spPr>
            <a:xfrm>
              <a:off x="1500550" y="573994"/>
              <a:ext cx="7573106" cy="2507876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「私、１人でいる時間が</a:t>
              </a:r>
              <a:br>
                <a:rPr lang="en-US" altLang="ja-JP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</a:b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長くて、</a:t>
              </a:r>
              <a:r>
                <a:rPr lang="ja-JP" altLang="en-US" sz="4800" u="sng" spc="-150" dirty="0">
                  <a:solidFill>
                    <a:srgbClr val="7030A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さみしいの</a:t>
              </a: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」</a:t>
              </a:r>
            </a:p>
          </p:txBody>
        </p:sp>
        <p:sp>
          <p:nvSpPr>
            <p:cNvPr id="12" name="タイトル 1"/>
            <p:cNvSpPr txBox="1">
              <a:spLocks/>
            </p:cNvSpPr>
            <p:nvPr/>
          </p:nvSpPr>
          <p:spPr>
            <a:xfrm>
              <a:off x="5819380" y="477093"/>
              <a:ext cx="217335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ja-JP" altLang="en-US" sz="2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じかん</a:t>
              </a:r>
              <a:endParaRPr lang="ja-JP" altLang="en-US" sz="2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3313536" y="477093"/>
              <a:ext cx="136209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ja-JP" altLang="en-US" sz="2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ひとり</a:t>
              </a:r>
              <a:endParaRPr lang="ja-JP" altLang="en-US" sz="2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5" name="タイトル 1"/>
            <p:cNvSpPr txBox="1">
              <a:spLocks/>
            </p:cNvSpPr>
            <p:nvPr/>
          </p:nvSpPr>
          <p:spPr>
            <a:xfrm>
              <a:off x="1828800" y="477093"/>
              <a:ext cx="136209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ja-JP" altLang="en-US" sz="2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わたし</a:t>
              </a:r>
              <a:endParaRPr lang="ja-JP" altLang="en-US" sz="2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1847088" y="1578789"/>
              <a:ext cx="136209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ja-JP" altLang="en-US" sz="2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なが</a:t>
              </a:r>
              <a:endParaRPr lang="ja-JP" altLang="en-US" sz="2800" spc="-1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13" name="円/楕円 12"/>
          <p:cNvSpPr/>
          <p:nvPr/>
        </p:nvSpPr>
        <p:spPr>
          <a:xfrm>
            <a:off x="2670971" y="3445641"/>
            <a:ext cx="1736904" cy="1736904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2159" y="3231435"/>
            <a:ext cx="2075407" cy="21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71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rcRect t="11428" r="2309" b="9619"/>
          <a:stretch>
            <a:fillRect/>
          </a:stretch>
        </p:blipFill>
        <p:spPr>
          <a:xfrm>
            <a:off x="583812" y="0"/>
            <a:ext cx="11608189" cy="6858000"/>
          </a:xfrm>
          <a:custGeom>
            <a:avLst/>
            <a:gdLst>
              <a:gd name="connsiteX0" fmla="*/ 0 w 11608189"/>
              <a:gd name="connsiteY0" fmla="*/ 0 h 6858000"/>
              <a:gd name="connsiteX1" fmla="*/ 11608189 w 11608189"/>
              <a:gd name="connsiteY1" fmla="*/ 0 h 6858000"/>
              <a:gd name="connsiteX2" fmla="*/ 11608189 w 11608189"/>
              <a:gd name="connsiteY2" fmla="*/ 6858000 h 6858000"/>
              <a:gd name="connsiteX3" fmla="*/ 0 w 116081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8189" h="6858000">
                <a:moveTo>
                  <a:pt x="0" y="0"/>
                </a:moveTo>
                <a:lnTo>
                  <a:pt x="11608189" y="0"/>
                </a:lnTo>
                <a:lnTo>
                  <a:pt x="1160818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" name="グループ化 1"/>
          <p:cNvGrpSpPr/>
          <p:nvPr/>
        </p:nvGrpSpPr>
        <p:grpSpPr>
          <a:xfrm>
            <a:off x="2599510" y="1913983"/>
            <a:ext cx="7158444" cy="3272650"/>
            <a:chOff x="2599510" y="1913983"/>
            <a:chExt cx="7158444" cy="327265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9510" y="1913983"/>
              <a:ext cx="3435530" cy="3272650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5040" y="3203122"/>
              <a:ext cx="1815737" cy="1685108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0777" y="1913983"/>
              <a:ext cx="1907177" cy="3272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60913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48" y="5238176"/>
            <a:ext cx="6234613" cy="1470290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6730337" y="4978814"/>
            <a:ext cx="4248108" cy="1942122"/>
            <a:chOff x="2599510" y="1913983"/>
            <a:chExt cx="7158444" cy="3272650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9510" y="1913983"/>
              <a:ext cx="3435530" cy="327265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5040" y="3203122"/>
              <a:ext cx="1815737" cy="1685108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0777" y="1913983"/>
              <a:ext cx="1907177" cy="3272650"/>
            </a:xfrm>
            <a:prstGeom prst="rect">
              <a:avLst/>
            </a:prstGeom>
          </p:spPr>
        </p:pic>
      </p:grpSp>
      <p:sp>
        <p:nvSpPr>
          <p:cNvPr id="19" name="星 4 18"/>
          <p:cNvSpPr/>
          <p:nvPr/>
        </p:nvSpPr>
        <p:spPr>
          <a:xfrm>
            <a:off x="2194916" y="364376"/>
            <a:ext cx="1260769" cy="1260769"/>
          </a:xfrm>
          <a:prstGeom prst="star4">
            <a:avLst/>
          </a:prstGeom>
          <a:solidFill>
            <a:srgbClr val="F0FF65">
              <a:alpha val="8666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ja-JP" altLang="en-US"/>
          </a:p>
        </p:txBody>
      </p:sp>
      <p:sp>
        <p:nvSpPr>
          <p:cNvPr id="27" name="星 4 26"/>
          <p:cNvSpPr/>
          <p:nvPr/>
        </p:nvSpPr>
        <p:spPr>
          <a:xfrm>
            <a:off x="1535445" y="1016987"/>
            <a:ext cx="800721" cy="800721"/>
          </a:xfrm>
          <a:prstGeom prst="star4">
            <a:avLst/>
          </a:prstGeom>
          <a:solidFill>
            <a:srgbClr val="F0FF65">
              <a:alpha val="8666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ja-JP" altLang="en-US"/>
          </a:p>
        </p:txBody>
      </p:sp>
      <p:sp>
        <p:nvSpPr>
          <p:cNvPr id="30" name="星 4 29"/>
          <p:cNvSpPr/>
          <p:nvPr/>
        </p:nvSpPr>
        <p:spPr>
          <a:xfrm>
            <a:off x="10476067" y="3555962"/>
            <a:ext cx="1260769" cy="1260769"/>
          </a:xfrm>
          <a:prstGeom prst="star4">
            <a:avLst/>
          </a:prstGeom>
          <a:solidFill>
            <a:srgbClr val="F0FF65">
              <a:alpha val="8666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ja-JP" altLang="en-US"/>
          </a:p>
        </p:txBody>
      </p:sp>
      <p:sp>
        <p:nvSpPr>
          <p:cNvPr id="31" name="星 4 30"/>
          <p:cNvSpPr/>
          <p:nvPr/>
        </p:nvSpPr>
        <p:spPr>
          <a:xfrm>
            <a:off x="10194317" y="4374800"/>
            <a:ext cx="800721" cy="800721"/>
          </a:xfrm>
          <a:prstGeom prst="star4">
            <a:avLst/>
          </a:prstGeom>
          <a:solidFill>
            <a:srgbClr val="F0FF65">
              <a:alpha val="8666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0" y="3057716"/>
            <a:ext cx="12192000" cy="1619337"/>
            <a:chOff x="0" y="2874833"/>
            <a:chExt cx="12192000" cy="1619337"/>
          </a:xfrm>
        </p:grpSpPr>
        <p:sp>
          <p:nvSpPr>
            <p:cNvPr id="18" name="タイトル 1"/>
            <p:cNvSpPr txBox="1">
              <a:spLocks/>
            </p:cNvSpPr>
            <p:nvPr/>
          </p:nvSpPr>
          <p:spPr>
            <a:xfrm>
              <a:off x="0" y="3190615"/>
              <a:ext cx="12192000" cy="130355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6000" spc="-15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気持ちを言葉で表現しよう</a:t>
              </a:r>
            </a:p>
          </p:txBody>
        </p:sp>
        <p:sp>
          <p:nvSpPr>
            <p:cNvPr id="28" name="タイトル 1"/>
            <p:cNvSpPr txBox="1">
              <a:spLocks/>
            </p:cNvSpPr>
            <p:nvPr/>
          </p:nvSpPr>
          <p:spPr>
            <a:xfrm>
              <a:off x="6373119" y="2874833"/>
              <a:ext cx="267694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ひょうげん</a:t>
              </a:r>
            </a:p>
          </p:txBody>
        </p:sp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4498039" y="2874833"/>
              <a:ext cx="187508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こと</a:t>
              </a:r>
              <a:r>
                <a:rPr lang="ja-JP" altLang="en-US" sz="24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ja-JP" altLang="en-US" sz="28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ば</a:t>
              </a:r>
              <a:endPara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2" name="タイトル 1"/>
            <p:cNvSpPr txBox="1">
              <a:spLocks/>
            </p:cNvSpPr>
            <p:nvPr/>
          </p:nvSpPr>
          <p:spPr>
            <a:xfrm>
              <a:off x="2103600" y="2874833"/>
              <a:ext cx="126052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き　も</a:t>
              </a:r>
              <a:endPara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85261" y="1646908"/>
            <a:ext cx="10821478" cy="1628880"/>
            <a:chOff x="685261" y="1646908"/>
            <a:chExt cx="10821478" cy="1628880"/>
          </a:xfrm>
        </p:grpSpPr>
        <p:sp>
          <p:nvSpPr>
            <p:cNvPr id="17" name="タイトル 1"/>
            <p:cNvSpPr txBox="1">
              <a:spLocks/>
            </p:cNvSpPr>
            <p:nvPr/>
          </p:nvSpPr>
          <p:spPr>
            <a:xfrm>
              <a:off x="685261" y="1972233"/>
              <a:ext cx="10821478" cy="130355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6000" spc="-15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あなたから生まれた大切な気持ち</a:t>
              </a:r>
            </a:p>
          </p:txBody>
        </p:sp>
        <p:sp>
          <p:nvSpPr>
            <p:cNvPr id="29" name="タイトル 1"/>
            <p:cNvSpPr txBox="1">
              <a:spLocks/>
            </p:cNvSpPr>
            <p:nvPr/>
          </p:nvSpPr>
          <p:spPr>
            <a:xfrm>
              <a:off x="4320428" y="1646908"/>
              <a:ext cx="62487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う</a:t>
              </a:r>
              <a:endPara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3" name="タイトル 1"/>
            <p:cNvSpPr txBox="1">
              <a:spLocks/>
            </p:cNvSpPr>
            <p:nvPr/>
          </p:nvSpPr>
          <p:spPr>
            <a:xfrm>
              <a:off x="6918989" y="1646908"/>
              <a:ext cx="166147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たいせつ</a:t>
              </a:r>
              <a:endPara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4" name="タイトル 1"/>
            <p:cNvSpPr txBox="1">
              <a:spLocks/>
            </p:cNvSpPr>
            <p:nvPr/>
          </p:nvSpPr>
          <p:spPr>
            <a:xfrm>
              <a:off x="9136664" y="1646908"/>
              <a:ext cx="166147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き　も</a:t>
              </a:r>
              <a:endPara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41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2" y="383812"/>
            <a:ext cx="2560542" cy="19265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82340"/>
            <a:ext cx="10515600" cy="1325563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たくさんの気持ち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69" y="383812"/>
            <a:ext cx="2164268" cy="199966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47" y="414027"/>
            <a:ext cx="2487384" cy="179237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2974"/>
            <a:ext cx="2328874" cy="198746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71" y="4702060"/>
            <a:ext cx="2517866" cy="18960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47" y="4598419"/>
            <a:ext cx="2621507" cy="1999661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6543273" y="2076430"/>
            <a:ext cx="1403848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spc="-25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き　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38200" y="3315564"/>
            <a:ext cx="10515600" cy="1525530"/>
            <a:chOff x="838200" y="3117444"/>
            <a:chExt cx="10515600" cy="1525530"/>
          </a:xfrm>
        </p:grpSpPr>
        <p:sp>
          <p:nvSpPr>
            <p:cNvPr id="18" name="タイトル 1"/>
            <p:cNvSpPr txBox="1">
              <a:spLocks/>
            </p:cNvSpPr>
            <p:nvPr/>
          </p:nvSpPr>
          <p:spPr>
            <a:xfrm>
              <a:off x="838200" y="3317411"/>
              <a:ext cx="10515600" cy="132556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生きていくために大切</a:t>
              </a:r>
            </a:p>
          </p:txBody>
        </p:sp>
        <p:sp>
          <p:nvSpPr>
            <p:cNvPr id="12" name="タイトル 1"/>
            <p:cNvSpPr txBox="1">
              <a:spLocks/>
            </p:cNvSpPr>
            <p:nvPr/>
          </p:nvSpPr>
          <p:spPr>
            <a:xfrm>
              <a:off x="2718033" y="3117444"/>
              <a:ext cx="140384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い</a:t>
              </a:r>
            </a:p>
          </p:txBody>
        </p:sp>
        <p:sp>
          <p:nvSpPr>
            <p:cNvPr id="15" name="タイトル 1"/>
            <p:cNvSpPr txBox="1">
              <a:spLocks/>
            </p:cNvSpPr>
            <p:nvPr/>
          </p:nvSpPr>
          <p:spPr>
            <a:xfrm>
              <a:off x="7373314" y="3117444"/>
              <a:ext cx="218216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たいせつ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022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856045" y="1194004"/>
            <a:ext cx="2600018" cy="3307456"/>
            <a:chOff x="879195" y="1194004"/>
            <a:chExt cx="2600018" cy="3307456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879195" y="1194004"/>
              <a:ext cx="2600018" cy="85159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うれしい</a:t>
              </a: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02" y="2331096"/>
              <a:ext cx="2274005" cy="2170364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4732264" y="752437"/>
            <a:ext cx="2615781" cy="3749023"/>
            <a:chOff x="4732264" y="752437"/>
            <a:chExt cx="2615781" cy="3749023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4748027" y="1194004"/>
              <a:ext cx="2600018" cy="3307456"/>
              <a:chOff x="4740202" y="1194004"/>
              <a:chExt cx="2600018" cy="3307456"/>
            </a:xfrm>
          </p:grpSpPr>
          <p:sp>
            <p:nvSpPr>
              <p:cNvPr id="10" name="タイトル 1"/>
              <p:cNvSpPr txBox="1">
                <a:spLocks/>
              </p:cNvSpPr>
              <p:nvPr/>
            </p:nvSpPr>
            <p:spPr>
              <a:xfrm>
                <a:off x="4740202" y="1194004"/>
                <a:ext cx="2600018" cy="851598"/>
              </a:xfrm>
              <a:prstGeom prst="rect">
                <a:avLst/>
              </a:prstGeom>
              <a:noFill/>
            </p:spPr>
            <p:txBody>
              <a:bodyPr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ja-JP" altLang="en-US" sz="4800" spc="-15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悲しい</a:t>
                </a:r>
              </a:p>
            </p:txBody>
          </p:sp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8230" y="2611536"/>
                <a:ext cx="2523963" cy="1889924"/>
              </a:xfrm>
              <a:prstGeom prst="rect">
                <a:avLst/>
              </a:prstGeom>
            </p:spPr>
          </p:pic>
        </p:grpSp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4732264" y="752437"/>
              <a:ext cx="141674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かな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8640008" y="752437"/>
            <a:ext cx="2600018" cy="3822180"/>
            <a:chOff x="8640008" y="752437"/>
            <a:chExt cx="2600018" cy="3822180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8640008" y="1194004"/>
              <a:ext cx="2600018" cy="3380613"/>
              <a:chOff x="8663158" y="1194004"/>
              <a:chExt cx="2600018" cy="3380613"/>
            </a:xfrm>
          </p:grpSpPr>
          <p:sp>
            <p:nvSpPr>
              <p:cNvPr id="11" name="タイトル 1"/>
              <p:cNvSpPr txBox="1">
                <a:spLocks/>
              </p:cNvSpPr>
              <p:nvPr/>
            </p:nvSpPr>
            <p:spPr>
              <a:xfrm>
                <a:off x="8663158" y="1194004"/>
                <a:ext cx="2600018" cy="851598"/>
              </a:xfrm>
              <a:prstGeom prst="rect">
                <a:avLst/>
              </a:prstGeom>
              <a:noFill/>
            </p:spPr>
            <p:txBody>
              <a:bodyPr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ja-JP" altLang="en-US" sz="4800" spc="-15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怒り</a:t>
                </a:r>
              </a:p>
            </p:txBody>
          </p:sp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875" y="2385963"/>
                <a:ext cx="2310584" cy="2188654"/>
              </a:xfrm>
              <a:prstGeom prst="rect">
                <a:avLst/>
              </a:prstGeom>
            </p:spPr>
          </p:pic>
        </p:grpSp>
        <p:sp>
          <p:nvSpPr>
            <p:cNvPr id="15" name="タイトル 1"/>
            <p:cNvSpPr txBox="1">
              <a:spLocks/>
            </p:cNvSpPr>
            <p:nvPr/>
          </p:nvSpPr>
          <p:spPr>
            <a:xfrm>
              <a:off x="8919951" y="752437"/>
              <a:ext cx="141674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いか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838200" y="5067394"/>
            <a:ext cx="10515600" cy="1496281"/>
            <a:chOff x="838200" y="5067394"/>
            <a:chExt cx="10515600" cy="1496281"/>
          </a:xfrm>
        </p:grpSpPr>
        <p:sp>
          <p:nvSpPr>
            <p:cNvPr id="18" name="タイトル 1"/>
            <p:cNvSpPr txBox="1">
              <a:spLocks/>
            </p:cNvSpPr>
            <p:nvPr/>
          </p:nvSpPr>
          <p:spPr>
            <a:xfrm>
              <a:off x="838200" y="5238112"/>
              <a:ext cx="10515600" cy="132556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マイナスな気持ちも大切</a:t>
              </a:r>
            </a:p>
          </p:txBody>
        </p:sp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5667512" y="5067394"/>
              <a:ext cx="140384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き</a:t>
              </a:r>
              <a:r>
                <a:rPr lang="ja-JP" altLang="en-US" sz="20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も</a:t>
              </a:r>
            </a:p>
          </p:txBody>
        </p:sp>
        <p:sp>
          <p:nvSpPr>
            <p:cNvPr id="17" name="タイトル 1"/>
            <p:cNvSpPr txBox="1">
              <a:spLocks/>
            </p:cNvSpPr>
            <p:nvPr/>
          </p:nvSpPr>
          <p:spPr>
            <a:xfrm>
              <a:off x="7892050" y="5067394"/>
              <a:ext cx="178535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たいせつ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161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rcRect t="1250" b="1250"/>
          <a:stretch>
            <a:fillRect/>
          </a:stretch>
        </p:blipFill>
        <p:spPr>
          <a:xfrm>
            <a:off x="1188720" y="0"/>
            <a:ext cx="9814560" cy="6858000"/>
          </a:xfrm>
          <a:custGeom>
            <a:avLst/>
            <a:gdLst>
              <a:gd name="connsiteX0" fmla="*/ 0 w 9814560"/>
              <a:gd name="connsiteY0" fmla="*/ 0 h 6858000"/>
              <a:gd name="connsiteX1" fmla="*/ 9814560 w 9814560"/>
              <a:gd name="connsiteY1" fmla="*/ 0 h 6858000"/>
              <a:gd name="connsiteX2" fmla="*/ 9814560 w 9814560"/>
              <a:gd name="connsiteY2" fmla="*/ 6858000 h 6858000"/>
              <a:gd name="connsiteX3" fmla="*/ 0 w 98145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4560" h="6858000">
                <a:moveTo>
                  <a:pt x="0" y="0"/>
                </a:moveTo>
                <a:lnTo>
                  <a:pt x="9814560" y="0"/>
                </a:lnTo>
                <a:lnTo>
                  <a:pt x="98145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7" name="タイトル 1"/>
          <p:cNvSpPr txBox="1">
            <a:spLocks/>
          </p:cNvSpPr>
          <p:nvPr/>
        </p:nvSpPr>
        <p:spPr>
          <a:xfrm>
            <a:off x="4771177" y="5013726"/>
            <a:ext cx="2600018" cy="851598"/>
          </a:xfrm>
          <a:prstGeom prst="rect">
            <a:avLst/>
          </a:prstGeom>
          <a:noFill/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さみしい</a:t>
            </a:r>
          </a:p>
        </p:txBody>
      </p:sp>
      <p:sp>
        <p:nvSpPr>
          <p:cNvPr id="8" name="円/楕円 7"/>
          <p:cNvSpPr/>
          <p:nvPr/>
        </p:nvSpPr>
        <p:spPr>
          <a:xfrm>
            <a:off x="6114691" y="2857020"/>
            <a:ext cx="1736904" cy="1736904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77" y="2771015"/>
            <a:ext cx="1751543" cy="1999678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944880" y="878245"/>
            <a:ext cx="10551258" cy="1479229"/>
            <a:chOff x="944880" y="878245"/>
            <a:chExt cx="10551258" cy="1479229"/>
          </a:xfrm>
        </p:grpSpPr>
        <p:sp>
          <p:nvSpPr>
            <p:cNvPr id="11" name="タイトル 1"/>
            <p:cNvSpPr txBox="1">
              <a:spLocks/>
            </p:cNvSpPr>
            <p:nvPr/>
          </p:nvSpPr>
          <p:spPr>
            <a:xfrm>
              <a:off x="944880" y="1053919"/>
              <a:ext cx="10551258" cy="130355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どのような気持ち？</a:t>
              </a:r>
            </a:p>
          </p:txBody>
        </p:sp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6371547" y="878245"/>
              <a:ext cx="140384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き</a:t>
              </a:r>
              <a:r>
                <a:rPr lang="ja-JP" altLang="en-US" sz="20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595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07969 0.03009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0"/>
          <p:cNvSpPr/>
          <p:nvPr/>
        </p:nvSpPr>
        <p:spPr>
          <a:xfrm>
            <a:off x="6153143" y="2690365"/>
            <a:ext cx="1736904" cy="1736904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340049" y="2994456"/>
            <a:ext cx="1736904" cy="173690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4691" y="3025991"/>
            <a:ext cx="1660714" cy="1925720"/>
          </a:xfrm>
          <a:prstGeom prst="rect">
            <a:avLst/>
          </a:prstGeom>
        </p:spPr>
      </p:pic>
      <p:sp>
        <p:nvSpPr>
          <p:cNvPr id="42" name="タイトル 1"/>
          <p:cNvSpPr txBox="1">
            <a:spLocks/>
          </p:cNvSpPr>
          <p:nvPr/>
        </p:nvSpPr>
        <p:spPr>
          <a:xfrm>
            <a:off x="6334861" y="4983246"/>
            <a:ext cx="2600018" cy="851598"/>
          </a:xfrm>
          <a:prstGeom prst="rect">
            <a:avLst/>
          </a:prstGeom>
          <a:noFill/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くやしい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3265920" y="4983246"/>
            <a:ext cx="2600018" cy="851598"/>
          </a:xfrm>
          <a:prstGeom prst="rect">
            <a:avLst/>
          </a:prstGeom>
          <a:noFill/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イライラ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944880" y="855799"/>
            <a:ext cx="10551258" cy="1501675"/>
            <a:chOff x="944880" y="855799"/>
            <a:chExt cx="10551258" cy="1501675"/>
          </a:xfrm>
        </p:grpSpPr>
        <p:sp>
          <p:nvSpPr>
            <p:cNvPr id="9" name="タイトル 1"/>
            <p:cNvSpPr txBox="1">
              <a:spLocks/>
            </p:cNvSpPr>
            <p:nvPr/>
          </p:nvSpPr>
          <p:spPr>
            <a:xfrm>
              <a:off x="944880" y="1053919"/>
              <a:ext cx="10551258" cy="130355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同時に２つ、３つあるかも</a:t>
              </a:r>
            </a:p>
          </p:txBody>
        </p:sp>
        <p:sp>
          <p:nvSpPr>
            <p:cNvPr id="10" name="タイトル 1"/>
            <p:cNvSpPr txBox="1">
              <a:spLocks/>
            </p:cNvSpPr>
            <p:nvPr/>
          </p:nvSpPr>
          <p:spPr>
            <a:xfrm>
              <a:off x="2563996" y="855799"/>
              <a:ext cx="140384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どうじ</a:t>
              </a: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rcRect t="1250" b="1250"/>
          <a:stretch>
            <a:fillRect/>
          </a:stretch>
        </p:blipFill>
        <p:spPr>
          <a:xfrm>
            <a:off x="1188720" y="0"/>
            <a:ext cx="9814560" cy="6858000"/>
          </a:xfrm>
          <a:custGeom>
            <a:avLst/>
            <a:gdLst>
              <a:gd name="connsiteX0" fmla="*/ 0 w 9814560"/>
              <a:gd name="connsiteY0" fmla="*/ 0 h 6858000"/>
              <a:gd name="connsiteX1" fmla="*/ 9814560 w 9814560"/>
              <a:gd name="connsiteY1" fmla="*/ 0 h 6858000"/>
              <a:gd name="connsiteX2" fmla="*/ 9814560 w 9814560"/>
              <a:gd name="connsiteY2" fmla="*/ 6858000 h 6858000"/>
              <a:gd name="connsiteX3" fmla="*/ 0 w 98145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4560" h="6858000">
                <a:moveTo>
                  <a:pt x="0" y="0"/>
                </a:moveTo>
                <a:lnTo>
                  <a:pt x="9814560" y="0"/>
                </a:lnTo>
                <a:lnTo>
                  <a:pt x="981456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512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7748 -0.00671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7122 0.0544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9" grpId="0" animBg="1"/>
      <p:bldP spid="39" grpId="1" animBg="1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/>
          <p:cNvGrpSpPr/>
          <p:nvPr/>
        </p:nvGrpSpPr>
        <p:grpSpPr>
          <a:xfrm>
            <a:off x="7020849" y="2689745"/>
            <a:ext cx="3549998" cy="2261346"/>
            <a:chOff x="4340049" y="2690365"/>
            <a:chExt cx="3549998" cy="2261346"/>
          </a:xfrm>
        </p:grpSpPr>
        <p:sp>
          <p:nvSpPr>
            <p:cNvPr id="40" name="円/楕円 39"/>
            <p:cNvSpPr/>
            <p:nvPr/>
          </p:nvSpPr>
          <p:spPr>
            <a:xfrm>
              <a:off x="6153143" y="2690365"/>
              <a:ext cx="1736904" cy="173690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340049" y="2994456"/>
              <a:ext cx="1736904" cy="173690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図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4691" y="3025991"/>
              <a:ext cx="1660714" cy="1925720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1946576" y="1203505"/>
            <a:ext cx="2945465" cy="1722575"/>
            <a:chOff x="1946576" y="1203505"/>
            <a:chExt cx="2945465" cy="1722575"/>
          </a:xfrm>
        </p:grpSpPr>
        <p:sp>
          <p:nvSpPr>
            <p:cNvPr id="31" name="フリーフォーム 30"/>
            <p:cNvSpPr/>
            <p:nvPr/>
          </p:nvSpPr>
          <p:spPr>
            <a:xfrm>
              <a:off x="1947617" y="1203505"/>
              <a:ext cx="2944424" cy="1722575"/>
            </a:xfrm>
            <a:custGeom>
              <a:avLst/>
              <a:gdLst>
                <a:gd name="connsiteX0" fmla="*/ 196179 w 2944424"/>
                <a:gd name="connsiteY0" fmla="*/ 0 h 1722575"/>
                <a:gd name="connsiteX1" fmla="*/ 2748245 w 2944424"/>
                <a:gd name="connsiteY1" fmla="*/ 0 h 1722575"/>
                <a:gd name="connsiteX2" fmla="*/ 2944424 w 2944424"/>
                <a:gd name="connsiteY2" fmla="*/ 196179 h 1722575"/>
                <a:gd name="connsiteX3" fmla="*/ 2944424 w 2944424"/>
                <a:gd name="connsiteY3" fmla="*/ 980874 h 1722575"/>
                <a:gd name="connsiteX4" fmla="*/ 2748245 w 2944424"/>
                <a:gd name="connsiteY4" fmla="*/ 1177053 h 1722575"/>
                <a:gd name="connsiteX5" fmla="*/ 1245607 w 2944424"/>
                <a:gd name="connsiteY5" fmla="*/ 1177053 h 1722575"/>
                <a:gd name="connsiteX6" fmla="*/ 1191823 w 2944424"/>
                <a:gd name="connsiteY6" fmla="*/ 1722575 h 1722575"/>
                <a:gd name="connsiteX7" fmla="*/ 906074 w 2944424"/>
                <a:gd name="connsiteY7" fmla="*/ 1177053 h 1722575"/>
                <a:gd name="connsiteX8" fmla="*/ 196179 w 2944424"/>
                <a:gd name="connsiteY8" fmla="*/ 1177053 h 1722575"/>
                <a:gd name="connsiteX9" fmla="*/ 0 w 2944424"/>
                <a:gd name="connsiteY9" fmla="*/ 980874 h 1722575"/>
                <a:gd name="connsiteX10" fmla="*/ 0 w 2944424"/>
                <a:gd name="connsiteY10" fmla="*/ 196179 h 1722575"/>
                <a:gd name="connsiteX11" fmla="*/ 196179 w 2944424"/>
                <a:gd name="connsiteY11" fmla="*/ 0 h 172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4424" h="1722575">
                  <a:moveTo>
                    <a:pt x="196179" y="0"/>
                  </a:moveTo>
                  <a:lnTo>
                    <a:pt x="2748245" y="0"/>
                  </a:lnTo>
                  <a:cubicBezTo>
                    <a:pt x="2856592" y="0"/>
                    <a:pt x="2944424" y="87832"/>
                    <a:pt x="2944424" y="196179"/>
                  </a:cubicBezTo>
                  <a:lnTo>
                    <a:pt x="2944424" y="980874"/>
                  </a:lnTo>
                  <a:cubicBezTo>
                    <a:pt x="2944424" y="1089221"/>
                    <a:pt x="2856592" y="1177053"/>
                    <a:pt x="2748245" y="1177053"/>
                  </a:cubicBezTo>
                  <a:lnTo>
                    <a:pt x="1245607" y="1177053"/>
                  </a:lnTo>
                  <a:lnTo>
                    <a:pt x="1191823" y="1722575"/>
                  </a:lnTo>
                  <a:lnTo>
                    <a:pt x="906074" y="1177053"/>
                  </a:lnTo>
                  <a:lnTo>
                    <a:pt x="196179" y="1177053"/>
                  </a:lnTo>
                  <a:cubicBezTo>
                    <a:pt x="87832" y="1177053"/>
                    <a:pt x="0" y="1089221"/>
                    <a:pt x="0" y="980874"/>
                  </a:cubicBezTo>
                  <a:lnTo>
                    <a:pt x="0" y="196179"/>
                  </a:lnTo>
                  <a:cubicBezTo>
                    <a:pt x="0" y="87832"/>
                    <a:pt x="87832" y="0"/>
                    <a:pt x="1961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946576" y="1203505"/>
              <a:ext cx="2944424" cy="117705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spc="-15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・・・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233186" y="1203505"/>
            <a:ext cx="2944424" cy="1722575"/>
            <a:chOff x="7233186" y="1203505"/>
            <a:chExt cx="2944424" cy="1722575"/>
          </a:xfrm>
        </p:grpSpPr>
        <p:sp>
          <p:nvSpPr>
            <p:cNvPr id="35" name="フリーフォーム 34"/>
            <p:cNvSpPr/>
            <p:nvPr/>
          </p:nvSpPr>
          <p:spPr>
            <a:xfrm>
              <a:off x="7233186" y="1203505"/>
              <a:ext cx="2944424" cy="1722575"/>
            </a:xfrm>
            <a:custGeom>
              <a:avLst/>
              <a:gdLst>
                <a:gd name="connsiteX0" fmla="*/ 196179 w 2944424"/>
                <a:gd name="connsiteY0" fmla="*/ 0 h 1722575"/>
                <a:gd name="connsiteX1" fmla="*/ 2748245 w 2944424"/>
                <a:gd name="connsiteY1" fmla="*/ 0 h 1722575"/>
                <a:gd name="connsiteX2" fmla="*/ 2944424 w 2944424"/>
                <a:gd name="connsiteY2" fmla="*/ 196179 h 1722575"/>
                <a:gd name="connsiteX3" fmla="*/ 2944424 w 2944424"/>
                <a:gd name="connsiteY3" fmla="*/ 980874 h 1722575"/>
                <a:gd name="connsiteX4" fmla="*/ 2748245 w 2944424"/>
                <a:gd name="connsiteY4" fmla="*/ 1177053 h 1722575"/>
                <a:gd name="connsiteX5" fmla="*/ 1833002 w 2944424"/>
                <a:gd name="connsiteY5" fmla="*/ 1177053 h 1722575"/>
                <a:gd name="connsiteX6" fmla="*/ 1666974 w 2944424"/>
                <a:gd name="connsiteY6" fmla="*/ 1722575 h 1722575"/>
                <a:gd name="connsiteX7" fmla="*/ 1419009 w 2944424"/>
                <a:gd name="connsiteY7" fmla="*/ 1177053 h 1722575"/>
                <a:gd name="connsiteX8" fmla="*/ 196179 w 2944424"/>
                <a:gd name="connsiteY8" fmla="*/ 1177053 h 1722575"/>
                <a:gd name="connsiteX9" fmla="*/ 0 w 2944424"/>
                <a:gd name="connsiteY9" fmla="*/ 980874 h 1722575"/>
                <a:gd name="connsiteX10" fmla="*/ 0 w 2944424"/>
                <a:gd name="connsiteY10" fmla="*/ 196179 h 1722575"/>
                <a:gd name="connsiteX11" fmla="*/ 196179 w 2944424"/>
                <a:gd name="connsiteY11" fmla="*/ 0 h 172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4424" h="1722575">
                  <a:moveTo>
                    <a:pt x="196179" y="0"/>
                  </a:moveTo>
                  <a:lnTo>
                    <a:pt x="2748245" y="0"/>
                  </a:lnTo>
                  <a:cubicBezTo>
                    <a:pt x="2856592" y="0"/>
                    <a:pt x="2944424" y="87832"/>
                    <a:pt x="2944424" y="196179"/>
                  </a:cubicBezTo>
                  <a:lnTo>
                    <a:pt x="2944424" y="980874"/>
                  </a:lnTo>
                  <a:cubicBezTo>
                    <a:pt x="2944424" y="1089221"/>
                    <a:pt x="2856592" y="1177053"/>
                    <a:pt x="2748245" y="1177053"/>
                  </a:cubicBezTo>
                  <a:lnTo>
                    <a:pt x="1833002" y="1177053"/>
                  </a:lnTo>
                  <a:lnTo>
                    <a:pt x="1666974" y="1722575"/>
                  </a:lnTo>
                  <a:lnTo>
                    <a:pt x="1419009" y="1177053"/>
                  </a:lnTo>
                  <a:lnTo>
                    <a:pt x="196179" y="1177053"/>
                  </a:lnTo>
                  <a:cubicBezTo>
                    <a:pt x="87832" y="1177053"/>
                    <a:pt x="0" y="1089221"/>
                    <a:pt x="0" y="980874"/>
                  </a:cubicBezTo>
                  <a:lnTo>
                    <a:pt x="0" y="196179"/>
                  </a:lnTo>
                  <a:cubicBezTo>
                    <a:pt x="0" y="87832"/>
                    <a:pt x="87832" y="0"/>
                    <a:pt x="1961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233186" y="1203505"/>
              <a:ext cx="2944424" cy="117705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spc="-15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・・・</a:t>
              </a:r>
              <a:endParaRPr kumimoji="1" lang="ja-JP" altLang="en-US" sz="4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タイトル 1"/>
          <p:cNvSpPr txBox="1">
            <a:spLocks/>
          </p:cNvSpPr>
          <p:nvPr/>
        </p:nvSpPr>
        <p:spPr>
          <a:xfrm>
            <a:off x="838200" y="5071862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がまんしたり、かくしたり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2477839" y="2851782"/>
            <a:ext cx="2623218" cy="1999678"/>
            <a:chOff x="2477839" y="2943222"/>
            <a:chExt cx="2623218" cy="1999678"/>
          </a:xfrm>
        </p:grpSpPr>
        <p:sp>
          <p:nvSpPr>
            <p:cNvPr id="27" name="円/楕円 26"/>
            <p:cNvSpPr/>
            <p:nvPr/>
          </p:nvSpPr>
          <p:spPr>
            <a:xfrm>
              <a:off x="3364153" y="3029227"/>
              <a:ext cx="1736904" cy="173690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839" y="2943222"/>
              <a:ext cx="1751543" cy="1999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6879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7020849" y="2689745"/>
            <a:ext cx="3549998" cy="2261346"/>
            <a:chOff x="4340049" y="2690365"/>
            <a:chExt cx="3549998" cy="2261346"/>
          </a:xfrm>
        </p:grpSpPr>
        <p:sp>
          <p:nvSpPr>
            <p:cNvPr id="31" name="円/楕円 30"/>
            <p:cNvSpPr/>
            <p:nvPr/>
          </p:nvSpPr>
          <p:spPr>
            <a:xfrm>
              <a:off x="6153143" y="2690365"/>
              <a:ext cx="1736904" cy="173690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4340049" y="2994456"/>
              <a:ext cx="1736904" cy="173690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4691" y="3025991"/>
              <a:ext cx="1660714" cy="1925720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682885" y="931025"/>
            <a:ext cx="5263488" cy="1995055"/>
            <a:chOff x="987683" y="931025"/>
            <a:chExt cx="5263488" cy="1995055"/>
          </a:xfrm>
        </p:grpSpPr>
        <p:sp>
          <p:nvSpPr>
            <p:cNvPr id="22" name="フリーフォーム 21"/>
            <p:cNvSpPr/>
            <p:nvPr/>
          </p:nvSpPr>
          <p:spPr>
            <a:xfrm>
              <a:off x="987683" y="931025"/>
              <a:ext cx="5263488" cy="1995055"/>
            </a:xfrm>
            <a:custGeom>
              <a:avLst/>
              <a:gdLst>
                <a:gd name="connsiteX0" fmla="*/ 302771 w 5263488"/>
                <a:gd name="connsiteY0" fmla="*/ 0 h 1995055"/>
                <a:gd name="connsiteX1" fmla="*/ 4960717 w 5263488"/>
                <a:gd name="connsiteY1" fmla="*/ 0 h 1995055"/>
                <a:gd name="connsiteX2" fmla="*/ 5263488 w 5263488"/>
                <a:gd name="connsiteY2" fmla="*/ 302771 h 1995055"/>
                <a:gd name="connsiteX3" fmla="*/ 5263488 w 5263488"/>
                <a:gd name="connsiteY3" fmla="*/ 1114827 h 1995055"/>
                <a:gd name="connsiteX4" fmla="*/ 4960717 w 5263488"/>
                <a:gd name="connsiteY4" fmla="*/ 1417598 h 1995055"/>
                <a:gd name="connsiteX5" fmla="*/ 2127410 w 5263488"/>
                <a:gd name="connsiteY5" fmla="*/ 1417598 h 1995055"/>
                <a:gd name="connsiteX6" fmla="*/ 2204404 w 5263488"/>
                <a:gd name="connsiteY6" fmla="*/ 1995055 h 1995055"/>
                <a:gd name="connsiteX7" fmla="*/ 1720952 w 5263488"/>
                <a:gd name="connsiteY7" fmla="*/ 1417598 h 1995055"/>
                <a:gd name="connsiteX8" fmla="*/ 302771 w 5263488"/>
                <a:gd name="connsiteY8" fmla="*/ 1417598 h 1995055"/>
                <a:gd name="connsiteX9" fmla="*/ 0 w 5263488"/>
                <a:gd name="connsiteY9" fmla="*/ 1114827 h 1995055"/>
                <a:gd name="connsiteX10" fmla="*/ 0 w 5263488"/>
                <a:gd name="connsiteY10" fmla="*/ 302771 h 1995055"/>
                <a:gd name="connsiteX11" fmla="*/ 302771 w 5263488"/>
                <a:gd name="connsiteY11" fmla="*/ 0 h 19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3488" h="1995055">
                  <a:moveTo>
                    <a:pt x="302771" y="0"/>
                  </a:moveTo>
                  <a:lnTo>
                    <a:pt x="4960717" y="0"/>
                  </a:lnTo>
                  <a:cubicBezTo>
                    <a:pt x="5127933" y="0"/>
                    <a:pt x="5263488" y="135555"/>
                    <a:pt x="5263488" y="302771"/>
                  </a:cubicBezTo>
                  <a:lnTo>
                    <a:pt x="5263488" y="1114827"/>
                  </a:lnTo>
                  <a:cubicBezTo>
                    <a:pt x="5263488" y="1282043"/>
                    <a:pt x="5127933" y="1417598"/>
                    <a:pt x="4960717" y="1417598"/>
                  </a:cubicBezTo>
                  <a:lnTo>
                    <a:pt x="2127410" y="1417598"/>
                  </a:lnTo>
                  <a:lnTo>
                    <a:pt x="2204404" y="1995055"/>
                  </a:lnTo>
                  <a:lnTo>
                    <a:pt x="1720952" y="1417598"/>
                  </a:lnTo>
                  <a:lnTo>
                    <a:pt x="302771" y="1417598"/>
                  </a:lnTo>
                  <a:cubicBezTo>
                    <a:pt x="135555" y="1417598"/>
                    <a:pt x="0" y="1282043"/>
                    <a:pt x="0" y="1114827"/>
                  </a:cubicBezTo>
                  <a:lnTo>
                    <a:pt x="0" y="302771"/>
                  </a:lnTo>
                  <a:cubicBezTo>
                    <a:pt x="0" y="135555"/>
                    <a:pt x="135555" y="0"/>
                    <a:pt x="30277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054184" y="1116859"/>
              <a:ext cx="5130486" cy="104593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spc="-15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さみしかったんだ</a:t>
              </a:r>
              <a:endParaRPr kumimoji="1" lang="ja-JP" alt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735172" y="583224"/>
            <a:ext cx="4601308" cy="2464776"/>
            <a:chOff x="6735172" y="583224"/>
            <a:chExt cx="4601308" cy="2464776"/>
          </a:xfrm>
        </p:grpSpPr>
        <p:sp>
          <p:nvSpPr>
            <p:cNvPr id="24" name="フリーフォーム 23"/>
            <p:cNvSpPr/>
            <p:nvPr/>
          </p:nvSpPr>
          <p:spPr>
            <a:xfrm>
              <a:off x="6735172" y="583224"/>
              <a:ext cx="4601308" cy="2464776"/>
            </a:xfrm>
            <a:custGeom>
              <a:avLst/>
              <a:gdLst>
                <a:gd name="connsiteX0" fmla="*/ 334390 w 4601308"/>
                <a:gd name="connsiteY0" fmla="*/ 0 h 2464776"/>
                <a:gd name="connsiteX1" fmla="*/ 4266918 w 4601308"/>
                <a:gd name="connsiteY1" fmla="*/ 0 h 2464776"/>
                <a:gd name="connsiteX2" fmla="*/ 4601308 w 4601308"/>
                <a:gd name="connsiteY2" fmla="*/ 334390 h 2464776"/>
                <a:gd name="connsiteX3" fmla="*/ 4601308 w 4601308"/>
                <a:gd name="connsiteY3" fmla="*/ 1671908 h 2464776"/>
                <a:gd name="connsiteX4" fmla="*/ 4266918 w 4601308"/>
                <a:gd name="connsiteY4" fmla="*/ 2006298 h 2464776"/>
                <a:gd name="connsiteX5" fmla="*/ 1616881 w 4601308"/>
                <a:gd name="connsiteY5" fmla="*/ 2006298 h 2464776"/>
                <a:gd name="connsiteX6" fmla="*/ 1846120 w 4601308"/>
                <a:gd name="connsiteY6" fmla="*/ 2464776 h 2464776"/>
                <a:gd name="connsiteX7" fmla="*/ 1008901 w 4601308"/>
                <a:gd name="connsiteY7" fmla="*/ 2006298 h 2464776"/>
                <a:gd name="connsiteX8" fmla="*/ 334390 w 4601308"/>
                <a:gd name="connsiteY8" fmla="*/ 2006298 h 2464776"/>
                <a:gd name="connsiteX9" fmla="*/ 0 w 4601308"/>
                <a:gd name="connsiteY9" fmla="*/ 1671908 h 2464776"/>
                <a:gd name="connsiteX10" fmla="*/ 0 w 4601308"/>
                <a:gd name="connsiteY10" fmla="*/ 334390 h 2464776"/>
                <a:gd name="connsiteX11" fmla="*/ 334390 w 4601308"/>
                <a:gd name="connsiteY11" fmla="*/ 0 h 24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1308" h="2464776">
                  <a:moveTo>
                    <a:pt x="334390" y="0"/>
                  </a:moveTo>
                  <a:lnTo>
                    <a:pt x="4266918" y="0"/>
                  </a:lnTo>
                  <a:cubicBezTo>
                    <a:pt x="4451596" y="0"/>
                    <a:pt x="4601308" y="149712"/>
                    <a:pt x="4601308" y="334390"/>
                  </a:cubicBezTo>
                  <a:lnTo>
                    <a:pt x="4601308" y="1671908"/>
                  </a:lnTo>
                  <a:cubicBezTo>
                    <a:pt x="4601308" y="1856586"/>
                    <a:pt x="4451596" y="2006298"/>
                    <a:pt x="4266918" y="2006298"/>
                  </a:cubicBezTo>
                  <a:lnTo>
                    <a:pt x="1616881" y="2006298"/>
                  </a:lnTo>
                  <a:lnTo>
                    <a:pt x="1846120" y="2464776"/>
                  </a:lnTo>
                  <a:lnTo>
                    <a:pt x="1008901" y="2006298"/>
                  </a:lnTo>
                  <a:lnTo>
                    <a:pt x="334390" y="2006298"/>
                  </a:lnTo>
                  <a:cubicBezTo>
                    <a:pt x="149712" y="2006298"/>
                    <a:pt x="0" y="1856586"/>
                    <a:pt x="0" y="1671908"/>
                  </a:cubicBezTo>
                  <a:lnTo>
                    <a:pt x="0" y="334390"/>
                  </a:lnTo>
                  <a:cubicBezTo>
                    <a:pt x="0" y="149712"/>
                    <a:pt x="149712" y="0"/>
                    <a:pt x="33439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926419" y="683447"/>
              <a:ext cx="4218814" cy="183192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spc="-15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イライラして</a:t>
              </a:r>
              <a:endParaRPr lang="en-US" altLang="ja-JP" sz="4800" spc="-15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4800" spc="-15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くやしいの</a:t>
              </a:r>
              <a:endParaRPr kumimoji="1" lang="ja-JP" alt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477839" y="2851782"/>
            <a:ext cx="2623218" cy="1999678"/>
            <a:chOff x="2477839" y="2943222"/>
            <a:chExt cx="2623218" cy="1999678"/>
          </a:xfrm>
        </p:grpSpPr>
        <p:sp>
          <p:nvSpPr>
            <p:cNvPr id="20" name="円/楕円 19"/>
            <p:cNvSpPr/>
            <p:nvPr/>
          </p:nvSpPr>
          <p:spPr>
            <a:xfrm>
              <a:off x="3364153" y="3029227"/>
              <a:ext cx="1736904" cy="1736904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839" y="2943222"/>
              <a:ext cx="1751543" cy="1999678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838200" y="5142815"/>
            <a:ext cx="10515600" cy="1544208"/>
            <a:chOff x="838200" y="5142815"/>
            <a:chExt cx="10515600" cy="1544208"/>
          </a:xfrm>
        </p:grpSpPr>
        <p:sp>
          <p:nvSpPr>
            <p:cNvPr id="18" name="タイトル 1"/>
            <p:cNvSpPr txBox="1">
              <a:spLocks/>
            </p:cNvSpPr>
            <p:nvPr/>
          </p:nvSpPr>
          <p:spPr>
            <a:xfrm>
              <a:off x="838200" y="5361460"/>
              <a:ext cx="10515600" cy="132556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気持ちが整理でき、こころが落ち着く</a:t>
              </a:r>
            </a:p>
          </p:txBody>
        </p:sp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938523" y="5142815"/>
              <a:ext cx="140384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き</a:t>
              </a:r>
              <a:r>
                <a:rPr lang="ja-JP" altLang="en-US" sz="20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も</a:t>
              </a:r>
            </a:p>
          </p:txBody>
        </p:sp>
        <p:sp>
          <p:nvSpPr>
            <p:cNvPr id="17" name="タイトル 1"/>
            <p:cNvSpPr txBox="1">
              <a:spLocks/>
            </p:cNvSpPr>
            <p:nvPr/>
          </p:nvSpPr>
          <p:spPr>
            <a:xfrm>
              <a:off x="3103298" y="5142815"/>
              <a:ext cx="172712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せい り</a:t>
              </a:r>
            </a:p>
          </p:txBody>
        </p:sp>
        <p:sp>
          <p:nvSpPr>
            <p:cNvPr id="23" name="タイトル 1"/>
            <p:cNvSpPr txBox="1">
              <a:spLocks/>
            </p:cNvSpPr>
            <p:nvPr/>
          </p:nvSpPr>
          <p:spPr>
            <a:xfrm>
              <a:off x="8703666" y="5142815"/>
              <a:ext cx="74513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お</a:t>
              </a:r>
            </a:p>
          </p:txBody>
        </p:sp>
        <p:sp>
          <p:nvSpPr>
            <p:cNvPr id="25" name="タイトル 1"/>
            <p:cNvSpPr txBox="1">
              <a:spLocks/>
            </p:cNvSpPr>
            <p:nvPr/>
          </p:nvSpPr>
          <p:spPr>
            <a:xfrm>
              <a:off x="9825713" y="5142815"/>
              <a:ext cx="74513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6754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477839" y="2689745"/>
            <a:ext cx="8093008" cy="2261346"/>
            <a:chOff x="2477839" y="2689745"/>
            <a:chExt cx="8093008" cy="2261346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7020849" y="2689745"/>
              <a:ext cx="3549998" cy="2261346"/>
              <a:chOff x="4340049" y="2690365"/>
              <a:chExt cx="3549998" cy="2261346"/>
            </a:xfrm>
          </p:grpSpPr>
          <p:sp>
            <p:nvSpPr>
              <p:cNvPr id="45" name="円/楕円 44"/>
              <p:cNvSpPr/>
              <p:nvPr/>
            </p:nvSpPr>
            <p:spPr>
              <a:xfrm>
                <a:off x="6153143" y="2690365"/>
                <a:ext cx="1736904" cy="173690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4340049" y="2994456"/>
                <a:ext cx="1736904" cy="173690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7" name="図 4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84691" y="3025991"/>
                <a:ext cx="1660714" cy="1925720"/>
              </a:xfrm>
              <a:prstGeom prst="rect">
                <a:avLst/>
              </a:prstGeom>
            </p:spPr>
          </p:pic>
        </p:grpSp>
        <p:grpSp>
          <p:nvGrpSpPr>
            <p:cNvPr id="48" name="グループ化 47"/>
            <p:cNvGrpSpPr/>
            <p:nvPr/>
          </p:nvGrpSpPr>
          <p:grpSpPr>
            <a:xfrm>
              <a:off x="2477839" y="2851782"/>
              <a:ext cx="2623218" cy="1999678"/>
              <a:chOff x="2477839" y="2943222"/>
              <a:chExt cx="2623218" cy="1999678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3364153" y="3029227"/>
                <a:ext cx="1736904" cy="1736904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0" name="図 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7839" y="2943222"/>
                <a:ext cx="1751543" cy="1999678"/>
              </a:xfrm>
              <a:prstGeom prst="rect">
                <a:avLst/>
              </a:prstGeom>
            </p:spPr>
          </p:pic>
        </p:grpSp>
      </p:grpSp>
      <p:sp>
        <p:nvSpPr>
          <p:cNvPr id="5" name="正方形/長方形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4800" dirty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56" y="2884554"/>
            <a:ext cx="2153979" cy="21612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970653"/>
            <a:ext cx="1849120" cy="188561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838200" y="140041"/>
            <a:ext cx="10515600" cy="2825803"/>
            <a:chOff x="838200" y="140041"/>
            <a:chExt cx="10515600" cy="2825803"/>
          </a:xfrm>
        </p:grpSpPr>
        <p:sp>
          <p:nvSpPr>
            <p:cNvPr id="31" name="タイトル 1"/>
            <p:cNvSpPr txBox="1">
              <a:spLocks/>
            </p:cNvSpPr>
            <p:nvPr/>
          </p:nvSpPr>
          <p:spPr>
            <a:xfrm>
              <a:off x="838200" y="171355"/>
              <a:ext cx="10515600" cy="27944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だれにも言わず、抱えこんでいると</a:t>
              </a:r>
              <a:endParaRPr lang="en-US" altLang="ja-JP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lnSpc>
                  <a:spcPct val="175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こころが苦しくなってしまいます</a:t>
              </a:r>
            </a:p>
          </p:txBody>
        </p:sp>
        <p:sp>
          <p:nvSpPr>
            <p:cNvPr id="32" name="タイトル 1"/>
            <p:cNvSpPr txBox="1">
              <a:spLocks/>
            </p:cNvSpPr>
            <p:nvPr/>
          </p:nvSpPr>
          <p:spPr>
            <a:xfrm>
              <a:off x="5677144" y="140041"/>
              <a:ext cx="141674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かか</a:t>
              </a:r>
            </a:p>
          </p:txBody>
        </p:sp>
        <p:sp>
          <p:nvSpPr>
            <p:cNvPr id="19" name="タイトル 1"/>
            <p:cNvSpPr txBox="1">
              <a:spLocks/>
            </p:cNvSpPr>
            <p:nvPr/>
          </p:nvSpPr>
          <p:spPr>
            <a:xfrm>
              <a:off x="3323130" y="140041"/>
              <a:ext cx="141674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い</a:t>
              </a:r>
            </a:p>
          </p:txBody>
        </p:sp>
        <p:sp>
          <p:nvSpPr>
            <p:cNvPr id="20" name="タイトル 1"/>
            <p:cNvSpPr txBox="1">
              <a:spLocks/>
            </p:cNvSpPr>
            <p:nvPr/>
          </p:nvSpPr>
          <p:spPr>
            <a:xfrm>
              <a:off x="3592873" y="1238350"/>
              <a:ext cx="141674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1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くる</a:t>
              </a:r>
            </a:p>
          </p:txBody>
        </p:sp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" name="グループ化 1"/>
          <p:cNvGrpSpPr/>
          <p:nvPr/>
        </p:nvGrpSpPr>
        <p:grpSpPr>
          <a:xfrm>
            <a:off x="838200" y="4915853"/>
            <a:ext cx="10515600" cy="1481572"/>
            <a:chOff x="838200" y="4915853"/>
            <a:chExt cx="10515600" cy="1481572"/>
          </a:xfrm>
        </p:grpSpPr>
        <p:sp>
          <p:nvSpPr>
            <p:cNvPr id="57" name="タイトル 1"/>
            <p:cNvSpPr txBox="1">
              <a:spLocks/>
            </p:cNvSpPr>
            <p:nvPr/>
          </p:nvSpPr>
          <p:spPr>
            <a:xfrm>
              <a:off x="838200" y="5071862"/>
              <a:ext cx="10515600" cy="132556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4800" spc="-15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さみしい、くやしいと言っていい</a:t>
              </a:r>
            </a:p>
          </p:txBody>
        </p:sp>
        <p:sp>
          <p:nvSpPr>
            <p:cNvPr id="18" name="タイトル 1"/>
            <p:cNvSpPr txBox="1">
              <a:spLocks/>
            </p:cNvSpPr>
            <p:nvPr/>
          </p:nvSpPr>
          <p:spPr>
            <a:xfrm>
              <a:off x="7457562" y="4915853"/>
              <a:ext cx="83299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800" spc="-25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827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243263" y="3003201"/>
            <a:ext cx="5705474" cy="851598"/>
          </a:xfrm>
          <a:prstGeom prst="rect">
            <a:avLst/>
          </a:prstGeom>
          <a:noFill/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8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Ａさん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rcRect t="1855" b="1855"/>
          <a:stretch>
            <a:fillRect/>
          </a:stretch>
        </p:blipFill>
        <p:spPr>
          <a:xfrm>
            <a:off x="1795270" y="0"/>
            <a:ext cx="8601460" cy="6858000"/>
          </a:xfrm>
          <a:custGeom>
            <a:avLst/>
            <a:gdLst>
              <a:gd name="connsiteX0" fmla="*/ 0 w 8601460"/>
              <a:gd name="connsiteY0" fmla="*/ 0 h 6858000"/>
              <a:gd name="connsiteX1" fmla="*/ 8601460 w 8601460"/>
              <a:gd name="connsiteY1" fmla="*/ 0 h 6858000"/>
              <a:gd name="connsiteX2" fmla="*/ 8601460 w 8601460"/>
              <a:gd name="connsiteY2" fmla="*/ 6858000 h 6858000"/>
              <a:gd name="connsiteX3" fmla="*/ 0 w 8601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1460" h="6858000">
                <a:moveTo>
                  <a:pt x="0" y="0"/>
                </a:moveTo>
                <a:lnTo>
                  <a:pt x="8601460" y="0"/>
                </a:lnTo>
                <a:lnTo>
                  <a:pt x="860146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541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>
              <a:lumMod val="75000"/>
              <a:lumOff val="25000"/>
            </a:schemeClr>
          </a:solidFill>
        </a:ln>
      </a:spPr>
      <a:bodyPr wrap="square" rtlCol="0" anchor="ctr">
        <a:noAutofit/>
      </a:bodyPr>
      <a:lstStyle>
        <a:defPPr algn="ctr">
          <a:defRPr kumimoji="1" sz="4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ワイド画面</PresentationFormat>
  <Paragraphs>176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ＭＳ Ｐゴシック</vt:lpstr>
      <vt:lpstr>UD デジタル 教科書体 NK-B</vt:lpstr>
      <vt:lpstr>UD デジタル 教科書体 NK-R</vt:lpstr>
      <vt:lpstr>UD デジタル 教科書体 NP-B</vt:lpstr>
      <vt:lpstr>UD デジタル 教科書体 NP-R</vt:lpstr>
      <vt:lpstr>Arial</vt:lpstr>
      <vt:lpstr>Calibri</vt:lpstr>
      <vt:lpstr>Calibri Light</vt:lpstr>
      <vt:lpstr>Wingdings</vt:lpstr>
      <vt:lpstr>Office テーマ</vt:lpstr>
      <vt:lpstr>自分の気持ちを 言葉で表現しよう</vt:lpstr>
      <vt:lpstr>たくさんの気持ち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2023-07-30T08:35:44Z</dcterms:created>
  <dcterms:modified xsi:type="dcterms:W3CDTF">2023-08-14T01:49:26Z</dcterms:modified>
</cp:coreProperties>
</file>