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FFFCF3"/>
    <a:srgbClr val="FFFAEB"/>
    <a:srgbClr val="FDF3ED"/>
    <a:srgbClr val="FDF1E9"/>
    <a:srgbClr val="F8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8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FF43-08F6-4B15-8B60-485508138F1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F2A2-9F5F-46A9-A9E7-1405AA74B9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8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BF2A2-9F5F-46A9-A9E7-1405AA74B90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BF2A2-9F5F-46A9-A9E7-1405AA74B90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69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2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7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7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8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7" y="3131482"/>
            <a:ext cx="3271986" cy="367487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409867" y="3826101"/>
            <a:ext cx="2403853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カシャ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77310"/>
            <a:ext cx="12192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あなたが、友だちから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しゃしんをとられたら、「いやだな」と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130000"/>
              </a:lnSpc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思うものはどれでしょうか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33047" y="-46464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69960" y="1876931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おも</a:t>
            </a:r>
          </a:p>
        </p:txBody>
      </p:sp>
    </p:spTree>
    <p:extLst>
      <p:ext uri="{BB962C8B-B14F-4D97-AF65-F5344CB8AC3E}">
        <p14:creationId xmlns:p14="http://schemas.microsoft.com/office/powerpoint/2010/main" val="261256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79214" y="1148860"/>
            <a:ext cx="9633572" cy="5357446"/>
          </a:xfrm>
          <a:prstGeom prst="rect">
            <a:avLst/>
          </a:prstGeom>
          <a:solidFill>
            <a:srgbClr val="F8FCF6"/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⑨なきがお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50" y="1773209"/>
            <a:ext cx="4460634" cy="42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79214" y="1148860"/>
            <a:ext cx="9633572" cy="5357446"/>
          </a:xfrm>
          <a:prstGeom prst="rect">
            <a:avLst/>
          </a:prstGeom>
          <a:solidFill>
            <a:schemeClr val="bg1">
              <a:lumMod val="95000"/>
            </a:schemeClr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⑩くしゃみのかお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60" y="2017709"/>
            <a:ext cx="3902014" cy="41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8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279214" y="1148860"/>
            <a:ext cx="9633572" cy="5357446"/>
            <a:chOff x="656492" y="403967"/>
            <a:chExt cx="10879016" cy="6050066"/>
          </a:xfrm>
        </p:grpSpPr>
        <p:sp>
          <p:nvSpPr>
            <p:cNvPr id="2" name="正方形/長方形 1"/>
            <p:cNvSpPr/>
            <p:nvPr/>
          </p:nvSpPr>
          <p:spPr>
            <a:xfrm>
              <a:off x="656492" y="403967"/>
              <a:ext cx="10879016" cy="605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49225"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831" y="773258"/>
              <a:ext cx="6974335" cy="5311484"/>
            </a:xfrm>
            <a:prstGeom prst="rect">
              <a:avLst/>
            </a:prstGeom>
          </p:spPr>
        </p:pic>
      </p:grp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①じぶんのねがお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08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79214" y="1148860"/>
            <a:ext cx="9633572" cy="5357446"/>
          </a:xfrm>
          <a:prstGeom prst="rect">
            <a:avLst/>
          </a:prstGeom>
          <a:solidFill>
            <a:srgbClr val="FFFCF3"/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②たべているときのじぶん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42" y="1609460"/>
            <a:ext cx="4844716" cy="44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26568" y="1148860"/>
            <a:ext cx="4138864" cy="5357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③じぶんのうしろすがた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9" y="1252517"/>
            <a:ext cx="1776914" cy="52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79885" y="1148860"/>
            <a:ext cx="5832230" cy="5357446"/>
          </a:xfrm>
          <a:prstGeom prst="rect">
            <a:avLst/>
          </a:prstGeom>
          <a:solidFill>
            <a:srgbClr val="FFFAEB"/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④じぶんのへんなかお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57" y="2021306"/>
            <a:ext cx="4982286" cy="38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180000" y="1148860"/>
            <a:ext cx="5832000" cy="5357446"/>
          </a:xfrm>
          <a:prstGeom prst="rect">
            <a:avLst/>
          </a:prstGeom>
          <a:solidFill>
            <a:schemeClr val="bg1">
              <a:lumMod val="95000"/>
            </a:schemeClr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⑤じぶんの</a:t>
            </a:r>
            <a:r>
              <a:rPr kumimoji="1" lang="ja-JP" altLang="en-US" sz="4800" dirty="0" err="1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へや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39" y="1148860"/>
            <a:ext cx="5322041" cy="53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526" y="1148860"/>
            <a:ext cx="4170948" cy="5357446"/>
          </a:xfrm>
          <a:prstGeom prst="rect">
            <a:avLst/>
          </a:prstGeom>
          <a:solidFill>
            <a:schemeClr val="bg1">
              <a:lumMod val="95000"/>
            </a:schemeClr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⑥きがえのとき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66" y="1348769"/>
            <a:ext cx="2735966" cy="5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4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251158" y="1148860"/>
            <a:ext cx="3689684" cy="535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⑦みずぎすが</a:t>
            </a:r>
            <a:r>
              <a:rPr lang="ja-JP" altLang="en-US" sz="4800" dirty="0" err="1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た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2" y="1324704"/>
            <a:ext cx="2257992" cy="52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79214" y="1148860"/>
            <a:ext cx="9633572" cy="5357446"/>
          </a:xfrm>
          <a:prstGeom prst="rect">
            <a:avLst/>
          </a:prstGeom>
          <a:solidFill>
            <a:srgbClr val="FDF3ED"/>
          </a:solidFill>
          <a:ln w="149225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⑧おこられているところ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76" y="1396852"/>
            <a:ext cx="6282830" cy="51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ワイド画面</PresentationFormat>
  <Paragraphs>18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2023-03-30T01:16:17Z</dcterms:created>
  <dcterms:modified xsi:type="dcterms:W3CDTF">2023-03-30T01:16:22Z</dcterms:modified>
</cp:coreProperties>
</file>